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407454-0782-48F4-AD1B-E8CB90FC3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BA305-B5A1-4CC8-A410-CE5922E13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AD5679-C362-4979-8E81-AF42B8B51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438F64-7C57-4173-99C5-A6EFCCB39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46DAF9-E2FD-4108-8FEF-1E24F8A3E9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B70DF0-ACA9-4B77-AD1D-37EDCBEAD4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4DAACC-A0A5-4852-89A2-1AB274D1AC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1DDED-E260-4A55-9EAF-C93BF23F8F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B1718C-BB3C-4A69-8004-853CE1989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E0D7B-A3AA-47AD-B864-E0E4A12AE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B4B48-04DC-472C-9EF5-F42FE912F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1322022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《链就竞争力》ppt课件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链就竞争力的概念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链就竞争力的构成要素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链就竞争力的优势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如何提升链就竞争力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链就竞争力的未来发展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链就竞争力的概念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22" r="3352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链就竞争力是指通过区块链技术构建的全新商业模式和生态系统，以实现更高效、透明和安全的价值交换和信息传递。</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去中心化、安全性高、可追溯、信息透明、降低交易成本等。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065" r="2306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起源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块链技术的出现和发展为链就竞争力的产生提供了基础。最初，区块链技术仅应用于比特币等数字货币领域，但随着技术的不断进步和应用场景的拓展，区块链逐渐被应用于更多领域，如供应链管理、物联网、金融科技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链就竞争力在近年来得到了快速的发展，越来越多的企业开始探索如何利用区块链技术提升自身的竞争力和商业模式。同时，政府和国际组织也对区块链技术表示了高度关注和支持，推动着链就竞争力的进一步发展和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链就竞争力的起源与发展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28" r="2082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通过区块链技术，企业可以建立更加透明、高效的供应链管理系统，实现商品追溯、质量控制、降低物流成本等目标。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供应链管理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区块链技术可以应用于金融领域的支付、清算、融资等方面，提高交易效率和安全性，降低交易成本。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金融领域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通过区块链技术，可以实现物联网设备的去中心化管理和安全数据交换，提高设备的互操作性和安全性。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物联网</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政府机构可以利用区块链技术提高公共服务的透明度和效率，如身份认证、版权保护、公益慈善等。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公共服务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链就竞争力的应用场景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链就竞争力的构成要素</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节点竞争力是指个体或组织在特定领域内所具备的竞争优势和实力。</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节点竞争力的强弱决定了其在产业链中的地位和影响力，包括技术、品牌、渠道、人才等方面。</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节点竞争力的提升需要不断投入和创新，以保持其在市场中的领先地位。</a:t>
              </a:r>
            </a:p>
          </p:txBody>
        </p:sp>
      </p:grpSp>
      <p:pic>
        <p:nvPicPr>
          <p:cNvPr id="14" name="Picture 14"/>
          <p:cNvPicPr>
            <a:picLocks noChangeAspect="1"/>
          </p:cNvPicPr>
          <p:nvPr/>
        </p:nvPicPr>
        <p:blipFill>
          <a:blip r:embed="rId2"/>
          <a:srcRect l="5933" r="593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5283" r="1528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节点竞争力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链接竞争力</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链接竞争力是指个体或组织在产业链中与其他节点之间的连接和协同能力。</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链接竞争力的强弱决定了产业链的稳定性和效率，包括信息共享、资源整合、协同创新等方面。</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链接竞争力的提升需要加强产业链的协作和整合，以提高整体竞争力。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生态竞争力</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生态竞争力是指个体或组织在特定生态系统中所具备的竞争优势和实力。</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生态竞争力的强弱决定了其在生态系统中的地位和影响力，包括资源获取、生态位、共生关系等方面。</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生态竞争力的提升需要不断优化和调整自身的生态位，以适应不断变化的环境。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价值竞争力</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价值竞争力是指个体或组织所提供的产品或服务在市场中的价值表现和竞争优势。</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价值竞争力的强弱决定了其在市场中的份额和盈利能力，包括产品质量、品牌形象、用户体验等方面。</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价值竞争力的提升需要不断关注市场需求和用户反馈，以提供更高品质的产品和服务。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链就竞争力的优势</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通过智能化的生产管理系统，实现生产流程的自动化，提高生产效率。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自动化生产流程</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优化供应链管理，减少中间环节，降低信息传递延迟，提高运作效率。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减少冗余环节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实时掌握市场需求信息，快速调整生产和物流计划，提高市场响应速度。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快速响应市场需求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https://d.book118.com/915013220224011044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2024-09-07T03:17:42.461</cp:lastPrinted>
  <dcterms:created xsi:type="dcterms:W3CDTF">2024-09-06T19:17:42Z</dcterms:created>
  <dcterms:modified xsi:type="dcterms:W3CDTF">2024-09-06T19:17:44Z</dcterms:modified>
</cp:coreProperties>
</file>