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B9409-3EA1-40F4-9BE8-B9FFF049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66A49-165E-4E48-B815-CEAB4716C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32E06-1202-4FA7-921A-0E23E742F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77467-8D60-49A4-B832-1707808A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B2496-8ED3-4F3A-97DD-BBBACDFA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20A5B-3CA5-4F30-8C92-FA0029C6B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A0BA7-51E1-4E52-8282-23304949A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C98AC-25AE-43FF-BE87-43C906FE3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5C38C-93B1-4C4D-A06F-72C4F897C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B1223-6BFF-45BC-9FD3-922A5F0E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1F847-980D-4505-93F3-3B982B77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132431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《胜利密码》读书笔记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书中精彩语句分享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与其他书籍的对比分析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总结与推荐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书籍背景及作者简介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《胜利密码》是近年来备受关注的一本畅销书籍，作者通过深入研究和分析成功人士的共性与特质，总结出了一套独特的成功法则。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本书作者是一位资深心理学家和成功学专家，具有多年的研究和实践经验，其著作在业界享有很高的声誉。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阅读本书的目的在于探究成功的内在规律和法则，了解成功人士的思维方式和行为习惯，从而指导自己的成长和发展。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预期通过本书的阅读，能够收获关于成功理念、自我管理、人际交往、领导力等方面的深刻见解和实用方法。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阅读目的与预期收获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核心内容概述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胜利是一种心态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作者强调，胜利并不仅仅在于结果，更重要的是一种积极、乐观的心态。这种心态可以帮助人们在面对困难和挑战时保持冷静和自信，从而更容易取得成功。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胜利需要计划和准备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作者认为，要想获得胜利，必须事先制定明确的计划和目标，并进行充分的准备。只有这样，才能确保在关键时刻做出正确的决策和行动。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胜利需要团队合作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作者强调，团队合作是取得胜利的关键因素之一。一个优秀的团队可以互相支持、互相鼓励，共同面对挑战和困难，从而更容易取得成功。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胜利密码的核心观点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计划和准备。本章主要介绍如何制定明确的计划和目标，并进行充分的准备，以确保在关键时刻做出正确的决策和行动。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胜利的心态。本章主要探讨胜利所需的心态和态度，包括积极、乐观、自信、冷静等方面。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团队合作。本章主要强调团队合作的重要性，包括如何建立信任、如何有效沟通、如何解决冲突等方面。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案例分析。本章主要通过一些具体的案例来分析胜利密码的应用和实践，包括企业、政治、军事等领域的案例。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领导力。本章主要探讨领导力在取得胜利中的作用，包括如何激励团队、如何做出正确决策、如何培养领导力等方面。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书中重要章节及主题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思考与感悟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胜利密码是一种积极的心态和行动指南，它告诉我们如何在困难和挑战面前保持坚定和乐观，以取得成功。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胜利密码强调了目标设定、计划制定、自我激励和持续努力等关键因素在实现胜利中的重要性。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通过阅读《胜利密码》，我认识到胜利不仅仅是一种结果，更是一种过程，是我们在追求目标的过程中所经历的成长和变化。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对胜利密码的理解与认识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https://d.book118.com/915013243114011103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2024-09-12T15:38:39.393</cp:lastPrinted>
  <dcterms:created xsi:type="dcterms:W3CDTF">2024-09-12T07:38:39Z</dcterms:created>
  <dcterms:modified xsi:type="dcterms:W3CDTF">2024-09-12T07:38:41Z</dcterms:modified>
</cp:coreProperties>
</file>