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09469-2511-4D9F-B04C-132A8D0C2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8144A-D01B-4228-9184-23F231529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55889-0ED6-43EF-937E-2899CE7CC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0DD34B-90A0-4C37-850C-481A7ADDD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381099-3144-418A-9CCE-03755821D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9D8ECB-1DF4-443A-BE00-CD33A1F13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685395-5751-4D39-B2FC-BB496EFB5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2A6A9F-4C59-4632-8FA5-CA670DC46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263B07-3736-4512-AF35-62B3F1F48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C9E62-E701-4D5C-AE45-30C249009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8C1D2-5B21-4162-B4DD-4DAB46CBF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02030111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(一)幼儿园工作规程解读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规程背景与意义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幼儿园基本职责与任务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幼儿园管理要求与规范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教育教学原则与方法探讨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家园共育策略与实践分享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规程背景与意义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687" b="276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676" b="2767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35" b="281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幼儿园工作规程出台背景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教育改革需求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随着教育改革的深入，幼儿园教育作为基础教育的重要组成部分，急需规范化、科学化的管理，以适应新时代的发展需求。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社会关注度高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幼儿园教育涉及千家万户，家长和社会对幼儿园的办学质量、管理水平、师资力量等方面的关注度越来越高。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幼儿园发展不平衡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当前，我国幼儿园发展存在地区差异、城乡差异、公办与民办差异等问题，需要制定统一的工作规程来规范各类幼儿园的办学行为。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规程要求幼儿园注重幼儿身心发展规律，科学安排教育内容和方法，加强师资队伍建设，从而提高幼儿园的教育质量。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规范办学行为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通过制定详细的工作规程，明确幼儿园的办学标准和管理要求，规范幼儿园的招生、教学、管理等方面的行为，促进幼儿园的健康发展。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保障幼儿权益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规程强调保障幼儿的合法权益，如受教育权、健康权、安全权等，为幼儿提供一个安全、健康、快乐的成长环境。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规程对幼儿园发展的重要性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31" r="156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幼儿园工作规程依据《中华人民共和国教育法》制定，是教育法关于学前教育规定的具体化和细化。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儿童权益保障法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规程与《中华人民共和国儿童权益保障法》密切相关，旨在保障儿童的合法权益，促进儿童全面发展。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其他相关法律法规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此外，规程还与《中华人民共和国教师法》、《中华人民共和国民办教育促进法》等相关法律法规有密切联系，共同构成了我国学前教育的法律体系。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规程与相关法律法规的关系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幼儿园基本职责与任务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合理安排饮食与运动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制定科学的饮食计划，提供营养均衡的膳食，同时组织适合幼儿年龄特点的体育活动，促进幼儿身体健康。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关注幼儿心理健康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了解幼儿心理发展特点，关注幼儿情绪变化，提供必要的心理支持和辅导，促进幼儿心理健康发展。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提供安全、健康的环境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确保幼儿园环境安全、卫生，消除潜在危险，为幼儿提供一个有利于身心发展的场所。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促进幼儿身心健康发展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教职工应以身作则，展示出良好的品德和行为习惯，为幼儿树立正面榜样。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树立榜样作用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引导与教育相结合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917" b="3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强化实践与反思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593" r="759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通过故事、游戏等多种形式，引导幼儿了解社会道德规范和行为准则，培养其良好的品德意识。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鼓励幼儿在实践中学习和掌握良好行为习惯，同时引导其进行反思和自我评价，促进品德内化。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培养幼儿良好品德与行为习惯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与家长保持密切联系，及时了解幼儿在家庭中的表现和需求，为家长提供有针对性的育儿建议。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542" r="95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建立家园共育机制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定期组织家长培训活动，传授科学的育儿理念和方法，提高家长育儿能力。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开展家长培训活动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针对每个家庭的具体情况，提供个性化的育儿指导方案，帮助家长解决育儿过程中的困惑和问题。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提供个性化指导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为家长提供科学育儿指导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幼儿园管理要求与规范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制定完善的幼儿园管理制度，包括教育教学、卫生保健、安全管理等方面，确保各项工作有章可循。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建立科学的管理机制，包括决策、执行、监督等环节，确保幼儿园管理的高效运行。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实现幼儿园管理的规范化，包括各项工作的流程化、标准化，提高工作效率和质量。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建立健全管理制度和机制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确保幼儿园教师具备相应的教师资格和素质，遵守职业道德规范，热爱幼儿教育事业。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教师资格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加强教师的培训和提高工作，促进教师专业成长，提高教育教学质量。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培训与提高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建立完善的教师管理制度，包括教师的聘用、考核、奖惩等方面，确保教师队伍的稳定和优化。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加强师资队伍建设和管理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https://d.book118.com/915020301113011103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2024-09-12T15:19:51.127</cp:lastPrinted>
  <dcterms:created xsi:type="dcterms:W3CDTF">2024-09-12T07:19:51Z</dcterms:created>
  <dcterms:modified xsi:type="dcterms:W3CDTF">2024-09-12T07:19:53Z</dcterms:modified>
</cp:coreProperties>
</file>