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625A2-8D32-4A3F-B6C3-4F067A962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1E878-B019-4D01-A0F8-A0B8991A1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A2BC2-9CA8-4AA7-B851-A4E74123E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683B9-F48F-4E0D-A721-D155FDC85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2CB586-5D4F-476E-A879-C3AC88478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814A8B-1FD5-452F-98E8-ABF04BD94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68773E-DFC6-48CB-A685-6A37E2A0F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62BB9-5595-4FE5-88AD-106C356D8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9FA18-9355-4AFB-ABC8-60BB1924C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0549D-7C3E-421C-B799-81A11CA4A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F6311-7780-4249-BFE8-F66B8884C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0211212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龋病的临床治疗护理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龋病的概述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龋病的治疗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龋病的预防与护理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特殊人群的龋病治疗与护理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946" r="349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龋病是一种由口腔内细菌引起的慢性、进行性、破坏性疾病，主要影响牙齿硬组织。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根据龋坏程度，可分为浅龋、中龋和深龋；根据病变部位，可分为窝沟龋、平滑面龋等。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主要是口腔内细菌、食物中的糖分以及牙齿表面的牙菌斑共同作用。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口腔细菌利用食物中的糖分产生酸，酸会侵蚀牙齿表面，导致牙釉质脱矿，最终形成龋洞。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牙齿出现白垩色、黄褐色或黑色斑块，可出现龋洞，严重时可出现牙髓炎、根尖周炎等症状。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通过口腔检查和X线检查，观察牙齿硬组织的破坏程度和范围，以确诊龋病。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药物治疗主要用于龋病的预防和早期治疗，如使用氟化物、硝酸银等药剂涂抹在牙齿表面，以增强牙齿的抗龋能力。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药物治疗的优点在于操作简便，对牙齿损伤小，适用于早期、未形成龋洞的龋病。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18" r="121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药物治疗需要定期复查，以确保药物的有效性，并需注意药物的副作用和过敏反应。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填充治疗适用于龋洞较小的牙齿，通过将填充材料填入龋洞内，恢复牙齿的形态和功能。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填充材料包括银汞合金、复合树脂等，根据龋洞的大小和位置选择合适的填充材料。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填充治疗后的牙齿需定期复查，以防填充材料脱落或龋病复发。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填充治疗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根管治疗是一种较为复杂的治疗方式，需要由专业牙医进行操作。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根管治疗后，牙齿失去牙髓的营养供给，变得脆弱，需行冠保护或桩核修复。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501" b="2250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0283" b="1028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根管治疗适用于龋病严重、牙髓受损的牙齿，通过清理牙髓、扩大根管并填充，以消除炎症并保护牙齿。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根管治疗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https://d.book118.com/915021121201011102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2024-09-11T11:45:43.149</cp:lastPrinted>
  <dcterms:created xsi:type="dcterms:W3CDTF">2024-09-11T03:45:43Z</dcterms:created>
  <dcterms:modified xsi:type="dcterms:W3CDTF">2024-09-11T03:45:45Z</dcterms:modified>
</cp:coreProperties>
</file>