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A02DD-64B4-413F-B168-C8F905CB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AEFBC-584F-4909-BBA6-1C0C95BA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B4BA1-5AA5-499D-9292-90F6FBD2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25307-66FB-4811-B284-5B063A6DF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3F42F-547D-434F-B3D1-27D57AC6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6D367-E9F3-469C-ABD9-24C04E64E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ED3DE-ABE1-4467-A982-62762A88C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6063D-AF53-499D-97D2-27C59F5D4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63552-9AA1-42BD-B66A-090DC93C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C8C82-AF09-486F-8C38-2478B5B11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D0531-1AB0-4641-97F5-5A72072B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21312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地热能行业销售人员工作汇报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市场概况与竞争分析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销售业绩与目标完成情况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客户关系维护与拓展情况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产品推广与品牌建设进展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团队协作与个人能力提升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向领导层展示地热能行业销售人员在过去一段时间内的工作成果，分析市场趋势，提出改进建议，以推动销售业绩的持续增长。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随着全球对可再生能源需求的增加，地热能作为一种清洁、可再生的能源形式，具有巨大的市场潜力。地热能行业正迎来快速发展的机遇，同时也面临着激烈的市场竞争。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本次汇报涵盖过去一年的销售数据和市场表现。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包括地热能发电机组、地热能供暖系统、地热能热水器等主要产品。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覆盖全国范围内的销售业务，重点分析华北、华东、华南等主要区域的市场情况。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市场概况与竞争分析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地热能市场现状及趋势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地热能市场规模不断扩大，随着全球对可再生能源的需求增加，地热能市场将持续增长。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地热能技术不断创新，开发成本逐渐降低，同时政策支持力度加大，为地热能市场发展提供了有力保障。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目前，地热能市场主要由几家大型企业和众多中小型企业占据，市场竞争激烈。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https://d.book118.com/915021312011011124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2024-09-28T03:14:47.334</cp:lastPrinted>
  <dcterms:created xsi:type="dcterms:W3CDTF">2024-09-27T19:14:47Z</dcterms:created>
  <dcterms:modified xsi:type="dcterms:W3CDTF">2024-09-27T19:14:49Z</dcterms:modified>
</cp:coreProperties>
</file>