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18C2BD-7BDC-4C8F-A7C0-AC25D0CFC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EA8656-CD1B-42FB-B87D-E972DCBCD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05C6BC-9C9A-4065-83B6-FC1E6B566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5FBBF4-E587-4A07-BCFA-CEE40A20E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A97AC0-85E7-47FE-9D20-762F09DA9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C37C34-D027-4B2E-9099-0F2C9749A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C97C48-2B78-49A1-9AE8-D4A73244F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84E4BD-619D-45FA-AEDC-F8721D57B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B9C9F3-0514-4256-BB83-BBC05108E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A721E9-E271-4578-9A4D-7CCE4228E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FE91A5-264B-4E30-95DC-8D05ADF7B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03021310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企业法律知识培训讲座培训课件——企业合同纠纷解决的法律途径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合同纠纷概述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协商与调解解决合同纠纷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仲裁解决合同纠纷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诉讼解决合同纠纷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其他非诉讼解决方式探讨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企业应对合同纠纷策略建议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合同纠纷概述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合同纠纷定义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常见类型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合同纠纷定义及类型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合同纠纷是指合同当事人之间在执行合同过程中，因合同内容、履行方式、违约责任等问题产生的争议和冲突。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包括但不限于买卖合同纠纷、租赁合同纠纷、劳动合同纠纷、借款合同纠纷等。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合同条款不明确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履行问题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不可抗力因素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欺诈行为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合同纠纷产生原因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自然灾害、政策变化等不可抗力因素导致合同无法履行。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一方或双方未按照合同约定履行义务，如延迟交货、付款违约等。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合同中关键条款表述模糊、不准确，导致双方对合同内容理解产生分歧。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一方以欺诈手段诱使对方签订合同，损害对方利益。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签订合同时明确条款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审查对方资信状况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建立合同履行监督机制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寻求专业法律意见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预防措施与建议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在签订合同时，应确保合同条款清晰、明确，避免使用模糊词汇和表述。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在签订合同前，应对对方当事人的资信状况进行充分调查和了解。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建立合同履行监督机制，确保双方按照合同约定履行义务。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在签订和履行合同过程中，如遇到法律问题或争议，应及时寻求专业律师或法律顾问的意见和帮助。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协商与调解解决合同纠纷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明确协商目标 -&gt; 双方沟通协商 -&gt; 达成共识 -&gt; 签订协议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协商流程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保持冷静理性，避免情绪化；尊重对方，寻求双赢解决方案；确保协议内容明确、具体、可执行。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协商解决流程及注意事项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调解机构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包括人民调解委员会、商事调解中心、行业调解组织等。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调解程序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申请调解 -&gt; 受理调解申请 -&gt; 指定调解员 -&gt; 调解员组织调解 -&gt; 达成调解协议 -&gt; 制作调解书。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调解机构及调解程序介绍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469" r="224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协商与调解具有灵活性、高效性、保密性等优点，能够维护双方关系，降低解决成本。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协商与调解结果不具有强制执行力，可能出现一方不履行协议的情况，需要通过诉讼等途径解决。同时，协商与调解过程可能受到双方力量对比、信息不对称等因素影响，导致结果不公平。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协商与调解优缺点分析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仲裁解决合同纠纷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我国仲裁机构主要包括中国国际经济贸易仲裁委员会、中国海事仲裁委员会等，以及各地方设立的仲裁委员会。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仲裁机构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通常包括申请、受理、组庭、开庭、裁决等步骤。当事人需提交书面仲裁申请，并附相关证据材料。仲裁委员会在受理申请后，将组成仲裁庭进行审理，并最终作出裁决。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仲裁程序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仲裁机构及仲裁程序介绍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仲裁裁决具有法律效力，当事人应当自觉履行。如一方不履行裁决，另一方可以向人民法院申请执行。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为确保仲裁的公正性，我国设立了仲裁委员会监督制度，对仲裁活动进行监督。同时，当事人也可以对仲裁裁决提出异议或申请撤销。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仲裁裁决执行及监督机制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裁决执行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仲裁优缺点分析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仲裁员通常具备丰富的专业知识和经验，能够针对特定领域的纠纷作出专业判断。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保密性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仲裁程序不公开进行，有利于保护当事人的商业秘密和隐私。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https://d.book118.com/915030213103011034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2024-08-29T16:12:20.680</cp:lastPrinted>
  <dcterms:created xsi:type="dcterms:W3CDTF">2024-08-29T08:12:20Z</dcterms:created>
  <dcterms:modified xsi:type="dcterms:W3CDTF">2024-08-29T08:12:22Z</dcterms:modified>
</cp:coreProperties>
</file>