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0D5912-7903-4C30-B0D9-6500938E4D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229A8B-FBF0-4A93-A036-1E40BC7C5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3C0EAF-0C5D-4C01-AF8D-AAD9D648C6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0D672C-B323-4EC3-9475-35CCEB9BE2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09DC72-BF5A-4889-BF0D-35F1BB8C37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C8D334-24DF-44E1-B332-41EF58CBF9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567AF1-3D46-466C-A569-5209AE0334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D6B7A4-F527-403E-875D-FC2B4C45E3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E0B00A-0072-4F74-B5EB-A519DEDD24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857772-1150-4153-9A67-E049395FF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F62864-BF9D-442C-891F-2137B02B52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030340133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隧道健康评估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隧道健康评估概述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隧道结构检测与评估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隧道环境与安全评估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隧道运营状况与性能评估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隧道健康评估案例分析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隧道健康评估的未来发展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隧道健康评估概述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隧道健康评估是指对隧道结构的安全性、稳定性和耐久性进行全面检测、评价和预测的一系列活动。它涉及到多个学科领域，包括土木工程、地质工程、材料科学等。</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隧道健康评估旨在及时发现隧道结构存在的隐患和损伤，为维修加固提供科学依据，保障隧道安全运营。</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隧道健康评估的定义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隧道健康评估的目的和意义</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通过对隧道结构的全面检测和分析，评估其性能和耐久性，为制定科学合理的维修加固方案提供依据，延长隧道的使用寿命。</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为维修加固提供科学依据</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通过定期的隧道健康评估，可以及时发现结构损伤和潜在的安全隐患，采取相应的维修加固措施，保证隧道结构的长期安全稳定。</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确保隧道结构的安全性和稳定性</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有效的隧道健康评估可以减少因结构问题导致的交通中断和安全事故，提高隧道的运营效率和服务水平。</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提高隧道运营效率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数据采集</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数据分析</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安全性评估</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维修加固建议</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隧道健康评估的方法和流程</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根据分析结果，对隧道结构的安全性进行评估，确定其承载能力和剩余寿命。</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对采集的数据进行整理、分析和处理，提取有关隧道结构性能和耐久性的信息。</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通过各种无损检测技术和有损检测技术，获取隧道结构的相关数据，如混凝土强度、钢筋分布、裂缝宽度等。</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根据安全性评估结果，提出相应的维修加固建议和措施，制定维修加固方案。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隧道结构检测与评估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雷达检测技术</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声波检测技术</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红外线检测技术</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磁粉检测技术</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隧道结构检测技术</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利用电磁波反射原理，对隧道内部进行无损检测，可检测出隧道衬砌的厚度、内部缺陷等。</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通过声波在介质中的传播特性，对隧道结构进行检测，可检测出隧道衬砌的裂缝、空洞等。</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利用红外线热辐射原理，对隧道结构进行无损检测，可检测出隧道衬砌的湿度、温度异常等。</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利用磁粉的磁性特性，对隧道钢结构进行表面缺陷检测。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隧道结构损伤识别</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通过对比结构损伤前后的检测数据，利用数学模型和算法对损伤进行识别和定位。</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根据损伤的严重程度，对隧道结构的剩余承载能力和安全性进行评估。</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通过对隧道结构损伤的监测和分析，预测损伤的发展趋势，为及时采取维修措施提供依据。</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损伤识别方法</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损伤程度评估</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损伤发展趋势预测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稳定性评估标准</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稳定性计算方法</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稳定性监测系统</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隧道结构稳定性评估</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利用数值计算方法，对隧道结构的稳定性进行计算和分析。</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建立隧道结构稳定性监测系统，实时监测隧道结构的变形、位移等参数，及时发现和处理安全隐患。</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根据隧道结构的类型、规模和设计要求，制定相应的稳定性评估标准。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隧道环境与安全评估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空气质量检测</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通风系统评估</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隧道空气质量评估</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定期对隧道内的空气质量进行检测，包括一氧化碳、氮氧化物、颗粒物等有害气体和颗粒物的浓度。</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评估隧道的通风系统是否正常运行，能否有效排出有害气体和颗粒物，保证空气流通。</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136" r="3413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对隧道的防水层进行检测，确保没有渗漏和破损现象，保证隧道结构的稳定性。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防水性能检测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评估隧道的排水系统是否畅通，能否及时排出隧道内的积水，防止水淹事故的发生。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排水系统评估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隧道防排水系统评估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https://d.book118.com/915030340133011041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2024-09-02T00:51:16.770</cp:lastPrinted>
  <dcterms:created xsi:type="dcterms:W3CDTF">2024-09-01T16:51:16Z</dcterms:created>
  <dcterms:modified xsi:type="dcterms:W3CDTF">2024-09-01T16:51:18Z</dcterms:modified>
</cp:coreProperties>
</file>