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28A97-CB78-4305-ABDE-74B7546A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BF5FA-6EF7-4081-8336-EEEB70FD3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90D9B-D4FC-4C84-8C27-E6B808C8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1C278-45DE-4E3E-8F96-BDB8C5E4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7A4E7-380C-4B0A-A5F6-10E48FAF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BD50E-55AE-413C-BE90-40B9D1D6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55F21-6798-47D9-9B29-D6AC557F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03688-4F6A-4D0E-815E-4037F2507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37862-3BF6-4DE6-9FBE-C3640EFC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3D926-AF73-4B17-8DE9-A8B359FFF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29F3C-3D53-4011-9C49-FE5E11C7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3210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离婚协议书的子女监护权规定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子女监护权基本概念及重要性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双方父母在子女监护中责任与义务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监护权变更、终止及争议解决机制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特殊情况处理：如跨国、跨地区问题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离婚协议书中其他相关条款解读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实际操作建议与注意事项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子女监护权基本概念及重要性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85" b="2338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166" b="2016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我国《民法典》等法律法规对监护权做了明确规定，为离婚协议书中子女监护权条款的制定提供了法律依据。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监护权是指父母或其他法定监护人对未成年子女的人身、财产和其他合法权益进行监督和保护的法律权利。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监护权定义与法律依据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73" b="1927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明确双方权利义务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离婚协议书中的监护权条款能够明确双方对子女的监护权利和义务，避免出现争议和纠纷。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保障孩子利益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通过协商制定合理的监护权安排，可以最大程度地保障孩子的身心健康和成长环境。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有利于孩子成长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合理的监护权安排有利于孩子与双方父母保持亲密关系，促进孩子健康成长。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离婚协议书中监护权条款意义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257" b="725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提供稳定生活环境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通过离婚协议书中的监护权条款，可以为孩子提供一个相对稳定的生活环境，减少因父母离婚而带来的生活波动。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确保充分关爱与教育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双方父母在协议中应明确对子女的关爱和教育责任，确保孩子能够得到充分的关爱和正确的引导。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促进孩子全面发展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监护权条款应关注孩子的全面发展需求，包括教育、健康、心理等方面，为孩子提供全面的支持和保障。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保障孩子身心健康与成长环境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双方父母在子女监护中责任与义务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主要监护人需负责孩子的日常生活起居，包括饮食、住宿、医疗等基本生活需求。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提供日常生活照料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125" r="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代表孩子行使权利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83" r="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主要监护人应关注孩子的教育问题，确保孩子接受良好的学校教育，并对其进行必要的家庭教育。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主要监护人有权代表孩子处理涉及孩子利益的事务，如签署学校相关文件、参加家长会等。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父亲或母亲担任主要监护人职责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另一方父母享有探视权和协助教育义务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探视权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非主要监护人享有探视孩子的权利，可以与孩子共度时光，了解孩子的生活和学习情况。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协助教育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非主要监护人应积极配合主要监护人对孩子进行教育，提供必要的支持和协助。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维护孩子利益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非主要监护人应关注孩子的成长和发展，发现不利于孩子成长的情况时，及时向主要监护人提出或寻求法律途径解决。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双方父母应协商确定孩子的生活费用，并根据实际情况进行调整，确保孩子的基本生活需求得到满足。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00" b="2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双方父母应共同承担孩子的教育费用，包括学费、书本费、课外辅导费等，确保孩子接受良好的教育。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教育费用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双方父母还应协商确定其他与孩子成长相关的费用，如医疗费用、保险费用等，并根据实际情况进行调整。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共同承担孩子生活、教育等费用安排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监护权变更、终止及争议解决机制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当原监护人无法继续履行监护职责，或子女身心健康受到威胁时，可以考虑变更监护权。具体条件可能包括监护人失去行为能力、虐待或忽视子女、酗酒或吸毒等。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通常需要向法院提出申请，并提交相关证据。法院将进行审理，并作出是否变更监护权的决定。在紧急情况下，法院可能会采取临时措施，以保护子女的权益。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变更条件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变更程序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变更条件和程序规定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终止情形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监护权可能因多种原因而终止，如子女成年、监护人去世或丧失监护能力等。此外，如果法院发现监护人存在严重违法行为，也可能会判决终止其监护权。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监护权终止后，原监护人将不再享有与子女共同生活的权利，并可能需要承担一定的法律责任，如支付抚养费、赔偿损失等。同时，子女的权益将得到更好的保障，新的监护人将接替原监护人的职责。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终止情形及法律后果说明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https://d.book118.com/915032100141011112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2024-09-18T21:03:32.869</cp:lastPrinted>
  <dcterms:created xsi:type="dcterms:W3CDTF">2024-09-18T13:03:32Z</dcterms:created>
  <dcterms:modified xsi:type="dcterms:W3CDTF">2024-09-18T13:03:35Z</dcterms:modified>
</cp:coreProperties>
</file>