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B2A580-545A-481E-A013-9B4AB2328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9FA97-3AF2-4523-B308-83498B7213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DDF6A9-04C7-4FE8-B731-BE5651D42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E5AC30-7488-452E-A240-7CD410E91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744BE2-0143-402F-9D78-F5A78C4D2C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4CEC76-19C1-42B8-AC47-5E29F4399B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ADBF14-6527-4775-ADEB-D9C78CB594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9EB726-E6E7-4947-9766-F5F6E161E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2B97E7-D3B1-4FD3-B3A2-244F0E70F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A550C1-985D-408B-8A11-3E334511A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8AFC56-6184-4FA3-89A9-B3DEEAE52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033120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面瘫针灸治疗学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面瘫针灸治疗学概述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面瘫针灸治疗的方法与技术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面瘫针灸治疗的适应症与禁忌症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面瘫针灸治疗的临床应用与效果评估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面瘫针灸治疗的注意事项与风险控制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面瘫针灸治疗的未来发展与研究方向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面瘫针灸治疗学概述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5708" b="5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面瘫针灸治疗学是一门研究应用针灸技术治疗面神经麻痹的医学学科。它主要涉及针灸治疗的理论基础、技术方法和临床应用。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面瘫针灸治疗学具有悠久的历史和丰富的实践经验，其治疗以中医理论为指导，强调整体观念和辨证施治，通过刺激穴位和经络来调节人体气血和脏腑功能，从而达到治疗疾病的目的。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440" b="1644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165" b="31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面瘫针灸治疗的重要性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促进面部肌肉功能恢复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针灸治疗能够刺激面部肌肉和神经，促进肌肉功能的恢复，改善面神经麻痹引起的口眼歪斜、肌肉无力等症状。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减轻疼痛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对于面神经炎等引起的疼痛，针灸治疗能够通过刺激穴位和经络，缓解疼痛，提高患者的生活质量。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预防后遗症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及时进行针灸治疗，可以有效预防面神经麻痹后遗症的发生，如永久性的肌肉萎缩、面部畸形等。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面瘫针灸治疗学有着悠久的历史，可追溯到古代中医的针灸疗法。随着医学的发展，面瘫针灸治疗学不断得到完善和创新，成为现代医学中治疗面神经麻痹的重要手段之一。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面瘫针灸治疗学在理论和实践方面都取得了长足的进步。现代医学技术如电针、穴位注射等的应用，提高了针灸治疗的疗效和安全性。同时，对面瘫发病机制的研究也更加深入，为针灸治疗的进一步发展提供了科学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面瘫针灸治疗的历史与发展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面瘫针灸治疗的方法与技术</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5292" r="1529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针刺治疗是面瘫针灸治疗中的主要方法之一，通过刺激面部穴位，调节气血运行，促进面部肌肉的恢复。</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针刺治疗的面瘫患者需接受专业医师的操作，避免误伤神经和血管。</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针刺治疗对面部肌肉萎缩和僵硬有一定的改善作用，但需配合其他治疗方法综合治疗。</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针刺治疗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08" r="137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7042" r="170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艾灸治疗通过温热刺激穴位，促进面部气血循环，缓解面神经炎症状。</a:t>
            </a:r>
          </a:p>
        </p:txBody>
      </p:sp>
      <p:pic>
        <p:nvPicPr>
          <p:cNvPr id="5" name="Picture 5"/>
          <p:cNvPicPr>
            <a:picLocks noChangeAspect="1"/>
          </p:cNvPicPr>
          <p:nvPr/>
        </p:nvPicPr>
        <p:blipFill>
          <a:blip r:embed="rId4"/>
          <a:srcRect l="17000" r="17000"/>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艾灸治疗对面瘫患者有较好的辅助治疗效果，可配合针刺治疗同时进行。</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艾灸治疗需注意避免烫伤患者皮肤，应在专业医师指导下进行操作。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艾灸治疗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拔罐治疗对面瘫患者有一定的辅助治疗效果，可配合其他治疗方法综合治疗。</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拔罐治疗需注意选择适当的穴位和操作力度，避免过度刺激和损伤。</a:t>
            </a:r>
          </a:p>
        </p:txBody>
      </p:sp>
      <p:pic>
        <p:nvPicPr>
          <p:cNvPr id="7" name="Picture 7"/>
          <p:cNvPicPr>
            <a:picLocks noChangeAspect="1"/>
          </p:cNvPicPr>
          <p:nvPr/>
        </p:nvPicPr>
        <p:blipFill>
          <a:blip r:embed="rId2"/>
          <a:srcRect l="3865" r="386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25" r="95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拔罐治疗通过负压吸引作用，刺激面部穴位，促进面部肌肉的恢复。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拔罐治疗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耳针治疗通过刺激耳部穴位，调节面部气血运行，缓解面神经炎症状。</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耳针治疗对面瘫患者有一定的辅助治疗效果，可配合其他治疗方法综合治疗。</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耳针治疗需在专业医师指导下进行操作，患者需保持耳部干燥清洁。</a:t>
            </a:r>
          </a:p>
        </p:txBody>
      </p:sp>
      <p:pic>
        <p:nvPicPr>
          <p:cNvPr id="11" name="Picture 11"/>
          <p:cNvPicPr>
            <a:picLocks noChangeAspect="1"/>
          </p:cNvPicPr>
          <p:nvPr/>
        </p:nvPicPr>
        <p:blipFill>
          <a:blip r:embed="rId2"/>
          <a:srcRect l="16667" r="16667"/>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17000" r="17000"/>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6625" r="16625"/>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耳针治疗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面瘫针灸治疗的适应症与禁忌症</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https://d.book118.com/915033120030011041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2024-09-01T14:32:59.146</cp:lastPrinted>
  <dcterms:created xsi:type="dcterms:W3CDTF">2024-09-01T06:32:59Z</dcterms:created>
  <dcterms:modified xsi:type="dcterms:W3CDTF">2024-09-01T06:33:01Z</dcterms:modified>
</cp:coreProperties>
</file>