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17ADF-2E83-4636-863E-656625D3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D421F-6889-436E-B603-A7CD58ECF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6DDE1-B4A0-40C4-B0AA-00F4CF976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F18E0-7B5E-401F-95D1-A3C49E1E9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D53C04-B9E3-46F6-AE29-C0A31F2A1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5C3A8-E6B2-4C91-9056-55C29AC75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7DC4E8-1973-4C0D-A04A-817BE1121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AB7F0-98D2-4A5F-AA20-596DC18E6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5B95C-7672-4484-8365-45175541B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A7B3F-26F9-41E1-A8A9-AEAD1D778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96822-F980-4C42-9A3E-9D2CE97B0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400440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幼教职业生涯规划总结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幼教行业概述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幼教职业生涯规划的核心要素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幼教职业生涯规划的实施步骤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幼教职业生涯的未来展望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本主题探讨了如何规划和发展幼教职业，包括职业目标、路径、技能和资源等方面的规划。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幼教职业生涯规划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幼教职业具有教育性、启蒙性、关爱性和创新性等特点，需要从业者具备高度的责任心、耐心和创造力。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幼教职业的特点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通过幼教职业生涯规划，帮助从业者明确职业目标和发展路径，提高职业素养和能力，为幼儿的成长和教育做出更大的贡献。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幼教职业生涯规划有助于提高幼教行业的整体水平，推动幼教事业的持续发展，为幼儿的全面发展和幸福成长提供更好的保障。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幼教行业概述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随着社会经济的发展和家庭对子女教育的重视，幼教行业逐渐成为社会关注的焦点。幼教行业承担着培养儿童早期智力、情感和社交能力等方面的重任，对于儿童的成长和发展具有重要意义。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随着家长对早期教育的需求增加，幼教行业呈现出多元化、个性化的发展趋势。同时，随着科技的发展，幼教行业也开始与互联网、人工智能等技术结合，为儿童提供更加丰富、高效的学习体验。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行业背景和发展趋势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幼教行业面临着诸多挑战，如师资力量不足、教育质量参差不齐、教育资源分配不均等问题。此外，行业内竞争激烈，如何在众多幼教机构中脱颖而出也是一大挑战。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幼教行业的重视和支持力度增加，幼教行业的发展前景广阔。同时，随着家长对早期教育的需求增加，幼教机构的市场份额也在不断扩大。对于有志于从事幼教行业的人来说，抓住机遇、提升自身素质和能力，将有助于在行业中取得更好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幼教行业的挑战与机遇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幼教职业生涯规划的核心要素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设定职业目标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制定短期和长期的职业目标，包括晋升路径、专业发展、薪资待遇等方面的目标。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制定实现计划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为实现职业目标，制定具体的行动计划，包括培训课程、项目经验、证书获取等方面的计划。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了解自己的兴趣、优势和价值观，选择适合自己的幼教领域，如幼儿园教师、教育顾问、教育机构管理等。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职业定位与目标设定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掌握幼教理论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深入学习幼儿教育理论，了解儿童发展心理学、教育方法等方面的知识。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提高课程设计、课堂管理、评估与反馈等方面的技能，提高教学质量。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关注幼教领域的最新动态和研究成果，不断更新自己的知识体系。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提升专业技能与知识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005" b="500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与幼儿及其家长建立良好的关系，增强信任和沟通。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建立良好的师生关系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积极参加幼教行业活动，结识同行，拓展人脉资源。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拓展行业人脉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通过社交媒体平台展示自己的专业知识和经验，扩大影响力。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利用社交媒体平台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建立人际关系与网络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对自己的教学实践进行反思和总结，不断改进教学方法和策略。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定期参加专业培训课程，提升自己的知识和技能。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阅读专业书籍和期刊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阅读幼教领域的专业书籍和期刊，了解最新动态和研究成果。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持续学习与自我发展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https://d.book118.com/915040044002011104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2024-09-13T15:28:30.015</cp:lastPrinted>
  <dcterms:created xsi:type="dcterms:W3CDTF">2024-09-13T07:28:30Z</dcterms:created>
  <dcterms:modified xsi:type="dcterms:W3CDTF">2024-09-13T07:28:31Z</dcterms:modified>
</cp:coreProperties>
</file>