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3B422-544D-490D-A189-634D4B30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E2DA3-85B9-44C4-9907-6B5DBBDB7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AE173-7884-4815-8EC8-9A49F21C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CA0B7-4817-490F-B655-4653F84D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C4B6F-1588-457E-88A2-4B7C67E4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AC10A-55AE-47B0-BC03-9E5F582F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FE02B-29CF-4BEF-B739-D6342036E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C402F-2EE4-4087-AB62-D097C0A3C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F643C-BE50-4AF7-A427-D95A9685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70D7-BAE5-47F4-9546-889CB56C5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B31FA-941C-4031-AE96-5080776A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013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文字美感文学情怀篇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文字美感的体现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文学情怀的抒发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文字美感与文学情怀的关系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如何培养文字美感和文学情怀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文字美感与文学情怀在现实生活中的应用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通过对文字美感的深入研究，可以更加深入地理解语言的艺术性和审美价值，进而提升个人的文学素养和审美能力。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文学情怀是人类文明的重要组成部分，通过对其传承和弘扬，可以激发人们对美的追求和对文学的热爱，推动社会文化的繁荣发展。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传承和弘扬文学情怀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探究文字美感的本质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文学情怀的定义与内涵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文学情怀的定义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文学情怀是指人们对文学作品所蕴含的情感、思想、意境等产生的共鸣和感悟，是一种对美的追求和对文学的热爱。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文学作品通过生动的描绘和深刻的剖析，引发读者情感上的共鸣，使读者在情感上得到满足和升华。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思想启迪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文学作品蕴含着丰富的思想内涵，可以启迪读者的思维，引导读者对人生、社会等问题进行深入思考。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文学作品通过独特的语言表达和巧妙的艺术构思，营造出深邃、悠远的意境，使读者沉浸其中，感受到美的熏陶和心灵的净化。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文字美感的体现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音节的和谐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通过押韵、平仄等手法，使音节在朗读时产生和谐美感。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语音的韵律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运用语音的高低、轻重、缓急等变化，形成独特的韵律感。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拟声词的运用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模拟自然声音或动物叫声的词语，增强语言的生动性和形象感。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语言的音韵美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选用具有鲜明视觉、听觉、嗅觉等感官体验的词语，营造生动的场景。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意象的鲜明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301" b="830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通过比喻和象征手法，赋予词语更丰富的内涵和美感。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比喻和象征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运用褒义词、贬义词等具有感情色彩的词语，表达作者的情感态度。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词语的感情色彩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词语的意象美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81" b="648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句子的结构美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句子的长短变化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通过长句与短句的交替使用，形成句子的节奏感和层次感。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句式的多样性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运用陈述句、疑问句、感叹句等不同的句式，增强句子的表现力。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修辞手法的运用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使用排比、对偶、反复等修辞手法，提升句子的艺术效果。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将景物描写与情感表达融为一体，营造出深远的意境。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情景交融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虚实相生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哲理的蕴含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通过写实与虚构的结合，创造出超越现实的艺术境界。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在篇章中蕴含深刻的哲理或人生感悟，提升作品的思想深度。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篇章的意境美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文学情怀的抒发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通过细腻的笔触，描绘出壮丽的山川、广袤的森林、清澈的溪流等自然美景，表达对大自然的赞美和敬畏之情。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描绘自然美景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借助自然元素，抒发对生命的珍视、对和平的向往以及对家园的眷恋等深厚情感。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抒发对自然的情感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通过文学作品传递生态保护理念，呼吁人们尊重自然、保护生态环境，实现人与自然的和谐共生。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倡导生态保护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对自然的敬畏与热爱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弘扬人性光辉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挖掘人性中的善良、勇敢、坚韧等美好品质，通过文学形象展现人性的光辉，激励人们追求更高境界。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探讨生命意义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通过塑造人物形象和讲述故事，深入探讨生命的意义和价值，引导读者思考人生的真谛。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追求真理与自由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在作品中表达对真理和自由的执着追求，展现人类精神世界的丰富内涵。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对人生的感悟与追求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通过文学创作揭示社会现实中的种种问题，如贫困、不公、战争等，引起读者对社会问题的关注和思考。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以犀利的笔触批判社会上的时弊和陋习，如贪污腐败、道德沦丧等，呼吁社会正义和良知。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批判时弊与陋习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通过作品传递进步思想，倡导社会改革和文明进步，推动社会向着更加美好的方向发展。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对社会的关注与批判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https://d.book118.com/915040130241011110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2024-09-16T02:49:23.044</cp:lastPrinted>
  <dcterms:created xsi:type="dcterms:W3CDTF">2024-09-15T18:49:23Z</dcterms:created>
  <dcterms:modified xsi:type="dcterms:W3CDTF">2024-09-15T18:49:25Z</dcterms:modified>
</cp:coreProperties>
</file>