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614C6-126B-4DEB-9474-DAF1FF2D9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4CF7B-AD8F-4A82-80A9-DDCFF3B98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4B2EF-F3EE-4F1B-8455-838DA1268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C1C199-82DE-4A79-A1D7-D52C31166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049A51-F2F4-426A-AEDA-EA2B50F05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23FB37-5092-4298-BD65-5600E1B27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F940CD-6E62-457F-84B5-450E4C0E3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BB0497-E9EB-4675-94A9-0D542B9FC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A66C01-30E7-4F8D-A006-99E6CF53A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A10E4-4FDD-475F-9940-6A72AC532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7A366-8590-4329-A074-535D20BFC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04031013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空气栓塞的护理问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空气栓塞的概述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空气栓塞的护理措施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空气栓塞的并发症及处理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空气栓塞的预防与教育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空气栓塞护理的研究进展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空气栓塞的概述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空气栓塞是指空气进入血液循环系统，阻塞血管，导致血液循环障碍的病理状态。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空气栓塞具有突发性、致命性的特点，可导致严重的心血管事件，甚至危及生命。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医源性因素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自然状态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969" b="24969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062" b="25062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空气栓塞的成因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在医疗操作过程中，如静脉穿刺、心导管检查、中心静脉置管等，空气可被注入血液循环系统。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胸部或脊柱损伤可能导致骨折，进而使空气进入血液循环系统。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潜水员快速上浮或飞行高度快速变化时，可因压力变化导致空气进入血液循环系统。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64" r="152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708" r="1570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5945" r="594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空气栓塞的症状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由于空气阻塞肺部血管，导致呼吸困难。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由于空气阻塞冠状动脉，导致心肌缺血、缺氧，引发胸痛。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大量空气进入血液循环系统可导致脑部缺血、缺氧，引发意识障碍。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头晕、心悸、出汗等。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胸痛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意识障碍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空气栓塞的护理措施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确保输液装置的密封性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及时更换药液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避免剧烈活动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提高医护人员素质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输液过程中，要时刻关注药液的情况，及时更换，避免空气进入血管。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使用输液装置时，应确保其连接紧密，避免空气进入。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加强医护人员的培训，提高其对空气栓塞的认识和预防意识。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在输液过程中，应避免剧烈活动，以免血液回流，形成空气栓塞。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立即停止输液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让患者左侧卧位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给氧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心电监测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一旦发生空气栓塞，应立即停止输液，并呼叫医生。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将患者置于左侧卧位，使空气浮向右心室尖部，避免阻塞肺动脉入口。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严密监测患者的心电情况，发现异常及时处理。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给予患者高流量氧气吸入，提高血氧饱和度。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记录护理过程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后续护理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密切观察患者的生命体征和症状，评估其病情状况。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对患者进行心理疏导，缓解其紧张情绪。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向患者及家属宣传预防空气栓塞的知识，提高其预防意识。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详细记录患者的护理过程和病情变化，为后续治疗提供依据。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空气栓塞的并发症及处理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https://d.book118.com/915040310131011123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2024-09-27T04:50:17.507</cp:lastPrinted>
  <dcterms:created xsi:type="dcterms:W3CDTF">2024-09-26T20:50:17Z</dcterms:created>
  <dcterms:modified xsi:type="dcterms:W3CDTF">2024-09-26T20:50:19Z</dcterms:modified>
</cp:coreProperties>
</file>