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7E0052-4F2C-447F-833B-07BE44FBE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15E807-296D-41B9-8848-7C78FED2A7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8FB9C1-390D-44C3-A805-9CFE1EB8E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69AFFF-3E02-4D14-99A5-21EC576597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4E506E-5C7F-466F-8C40-C76A9C54F1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FF6061-7F4E-4789-A3DF-90CBEA166E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F26347-1455-4088-BAB4-68E58C5939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BEB3A1-83C6-44F4-9671-5E154B5005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AAE80E-9BF3-472C-BF11-12D8BAB928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1B2F2A-7237-4E4A-8AA7-0DCD7D705F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49648-AC9D-430F-960E-2F1FF985C9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504122203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护理常规培训课件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护理常规概述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基础护理常规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专科护理常规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特殊情况护理常规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护理常规培训与考核</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护理常规概述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护理常规是指针对特定疾病或症状，按照一定的护理程序和标准，为患者提供全面、系统的护理措施。</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护理常规能够提高护理工作的规范性和效率，确保患者得到高质量的护理服务，降低并发症和感染风险，促进患者康复。</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护理常规的定义与重要性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根据不同的分类标准，护理常规可以分为多种类型，如按疾病类型、按护理程序、按患者需求等。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护理常规具有全面性、系统性、规范性、科学性和实用性等特点，能够满足患者的不同需求，提高护理效果。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护理常规的分类与特点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分类</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250" r="11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制定护理常规需要遵循科学、规范的原则，结合临床实践和最新研究成果，制定出符合实际情况的护理程序和标准。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制定</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实施护理常规需要加强培训和监督，确保护士掌握常规内容并严格按照标准执行，同时根据实际情况进行不断完善和优化。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实施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护理常规的制定与实施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基础护理常规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患者入院护理常规：迎接患者，办理入院手续，介绍医院环境、设施和制度，安排床位，收集病史和健康资料，进行入院评估，制定护理计划。</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当新患者入院时，护士应热情迎接，协助办理入院手续，并向患者及家属介绍医院的基本情况、病房环境、设施和相关制度。同时，护士需要为患者安排合适的床位，收集患者的病史和健康资料，以便进行准确的入院评估。根据评估结果，制定个性化的护理计划，明确护理目标，为后续的护理工作提供指导。</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患者入院护理常规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患者出院护理常规：提前通知患者及家属，协助办理出院手续，指导患者出院后的注意事项，评估患者的康复情况，提供必要的健康指导。</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患者即将出院时，护士应提前通知患者及家属，告知出院日期和时间。在出院当天，护士需要协助患者办理出院手续，确保各项费用结算无误。同时，护士应向患者及家属详细说明出院后的注意事项，如按时服药、定期回诊复查等。此外，护士还需要对患者的康复情况进行评估，了解患者的自我护理能力和健康状况。最后，根据患者的具体情况，提供必要的健康指导和生活建议，帮助患者更好地康复。</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患者出院护理常规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70539" y="1444984"/>
            <a:ext cx="4955536" cy="4778362"/>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24730" y="1444984"/>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2067" y="2272065"/>
            <a:ext cx="4292478" cy="31242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FFFFFF">
                    <a:alpha val="100000"/>
                  </a:srgbClr>
                </a:solidFill>
                <a:latin typeface="Microsoft Yahei"/>
                <a:ea typeface="Microsoft Yahei"/>
                <a:cs typeface="Microsoft Yahei"/>
              </a:rPr>
              <a:t>患者转运护理常规：评估患者的病情和转运风险，准备必要的设备和药品，确保转运途中的安全与舒适，密切监测患者的生命体征，及时处理突发状况。</a:t>
            </a:r>
          </a:p>
        </p:txBody>
      </p:sp>
      <p:sp>
        <p:nvSpPr>
          <p:cNvPr id="5" name="TextBox 5"/>
          <p:cNvSpPr txBox="1"/>
          <p:nvPr/>
        </p:nvSpPr>
        <p:spPr>
          <a:xfrm>
            <a:off x="6656259" y="2272065"/>
            <a:ext cx="4295775" cy="31432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accent1">
                    <a:lumMod val="50000"/>
                    <a:alpha val="100000"/>
                  </a:schemeClr>
                </a:solidFill>
                <a:latin typeface="Microsoft Yahei"/>
                <a:ea typeface="Microsoft Yahei"/>
                <a:cs typeface="Microsoft Yahei"/>
              </a:rPr>
              <a:t>在转运患者前，护士应对患者的病情和转运风险进行全面评估。根据评估结果，准备必要的设备和药品，如氧气瓶、急救药品等。在转运过程中，护士应确保患者的安全与舒适，采取适当的搬运姿势和固定措施。同时，密切监测患者的生命体征，如心率、血压、呼吸等。若患者出现异常情况或突发状况，护士应及时采取相应的处理措施，确保患者的安全。</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患者转运护理常规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75049"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患者体位护理常规：根据患者的病情和舒适度选择合适的体位，定期协助患者更换体位或调整姿势，观察并记录患者的体位情况及皮肤状况。</a:t>
            </a:r>
          </a:p>
        </p:txBody>
      </p:sp>
      <p:sp>
        <p:nvSpPr>
          <p:cNvPr id="5" name="TextBox 5"/>
          <p:cNvSpPr txBox="1"/>
          <p:nvPr/>
        </p:nvSpPr>
        <p:spPr>
          <a:xfrm>
            <a:off x="8072018" y="2026920"/>
            <a:ext cx="3466777"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350">
                <a:solidFill>
                  <a:schemeClr val="dk1">
                    <a:alpha val="100000"/>
                  </a:schemeClr>
                </a:solidFill>
                <a:latin typeface="Microsoft Yahei"/>
                <a:ea typeface="Microsoft Yahei"/>
                <a:cs typeface="Microsoft Yahei"/>
              </a:rPr>
              <a:t>在护理过程中，护士应根据患者的病情和舒适度选择合适的体位。对于长期卧床的患者，定期协助其更换体位或调整姿势非常重要。这样可以预防压疮、肌肉萎缩等并发症的发生。同时，护士应观察并记录患者的体位情况及皮肤状况。若发现皮肤异常或压疮等问题时应及时采取相应措施进行处理。</a:t>
            </a:r>
          </a:p>
        </p:txBody>
      </p:sp>
      <p:sp>
        <p:nvSpPr>
          <p:cNvPr id="6" name="Freeform 6"/>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患者体位护理常规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患者饮食护理常规：评估患者的营养需求和饮食偏好，制定个性化的饮食计划，提供合适的食物和饮品，观察患者的进食情况及反应。</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士应对患者的营养需求和饮食偏好进行评估。根据评估结果，制定个性化的饮食计划。在提供食物和饮品时，应确保食物的新鲜、卫生和营养均衡。同时注意食物的色、香、味搭配以增加患者的食欲。在进食过程中观察患者的反应及进食情况若发现异常及时处理并记录。</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患者饮食护理常规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专科护理常规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全面、细致、专业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内科护理常规涉及多个系统疾病的护理，包括呼吸系统、心血管系统、消化系统等。培训内容应包括疾病的临床表现、护理评估、护理措施、病情观察与记录等方面的知识，以及常用药物的使用和注意事项。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488" r="314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专科护理常规 内科护理常规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https://d.book118.com/915041222033011044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2024-09-06T08:24:16.827</cp:lastPrinted>
  <dcterms:created xsi:type="dcterms:W3CDTF">2024-09-06T00:24:16Z</dcterms:created>
  <dcterms:modified xsi:type="dcterms:W3CDTF">2024-09-06T00:24:18Z</dcterms:modified>
</cp:coreProperties>
</file>