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336DF-DCD7-40C8-B313-274669E6B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21B30-F801-4C5F-AE6C-6F3A9B9BF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3E26D-017B-4CA4-A16E-DB767D5FE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CF923-4992-42D6-A0E1-6EEA0174E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22BB7-3F1D-4F43-BC56-509118223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F84E2-4D30-438C-A104-ACEBCCE08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80B57-8C88-4364-B301-D300BF4A3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DAEFC-FB00-4FC8-9E77-2FD433B82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2EBF4-B827-4735-A27D-8642F49A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D5C0E-624C-45C5-B579-43634E6C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FECE0-AC69-4344-B9F3-FFA762CB5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43003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管理信息系统课件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管理信息系统架构与设计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管理信息系统实施与运维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管理信息系统应用案例分析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管理信息系统概述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管理信息系统（MIS）是一个以人为主导，利用计算机硬件、软件、网络通信设备以及其他办公设备，进行信息的收集、传输、加工、储存、更新、拓展和维护的系统。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管理信息系统从20世纪50年代的简单数据处理系统，发展到60年代的管理报告系统，70年代的决策支持系统，80年代的资源计划系统，90年代的企业资源计划系统，以及21世纪的智能管理系统。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85" b="11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管理信息系统的主要功能包括数据处理、预测、计划、控制、辅助决策等。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管理信息系统具有数据集中存储、操作便捷、信息共享、安全性高、可扩展性强等特点。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管理信息系统广泛应用于企业、政府、教育、医疗等各个领域，如企业资源计划（ERP）、客户关系管理（CRM）、供应链管理（SCM）、电子政务等。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管理信息系统能够提高组织的运营效率和管理水平，降低运营成本，增强市场竞争力，促进组织变革和创新。同时，它也有助于实现信息资源的共享和优化配置，推动社会信息化进程。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管理信息系统核心技术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提供数据定义、数据操作、数据管理和数据维护等功能，确保数据的完整性、安全性和并发性。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采用关系模型进行数据组织和存储，支持SQL语言进行数据操作和管理。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非关系数据库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如NoSQL数据库，适用于大数据、实时数据等场景，具有灵活性和可扩展性。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如以太网、令牌环网等，用于实现局部范围内的计算机互联和通信。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广域网技术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如Internet、帧中继等，用于实现跨地区、跨国家的计算机互联和通信。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如防火墙、入侵检测等，用于保障网络通信的安全性和可靠性。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软件开发方法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如瀑布模型、敏捷开发等，用于指导软件开发的流程和方法。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软件开发工具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如集成开发环境（IDE）、版本控制工具等，用于提高软件开发的效率和质量。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软件测试技术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如黑盒测试、白盒测试等，用于验证软件的功能和性能是否符合需求。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如分布式计算、流处理等，用于处理大规模、复杂的数据集。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如关联规则挖掘、聚类分析等，用于从海量数据中提取有价值的信息和知识。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如机器学习、深度学习等，用于实现智能化的数据处理和分析。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477" b="47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管理信息系统架构与设计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良好的系统架构能够确保系统的稳定性、可扩展性和可维护性，降低开发成本，提高系统质量。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常见架构类型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包括单体应用架构、微服务架构、服务导向架构（SOA）等。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系统架构是描述系统各组成部分如何协同工作的蓝图，包括硬件、软件、数据和网络等组成部分。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模块化设计是指将系统划分为若干个独立的功能模块，每个模块具有特定的功能、输入和输出。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提高代码复用性、降低系统复杂性、便于团队协作和项目管理。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高内聚、低耦合、单一职责、开闭原则等。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数据流程是指信息在系统中产生、处理和流动的过程。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通过数据流图（DFD）等工具，识别系统的数据源、数据流、数据处理和数据存储等环节。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确保数据的准确性、一致性、完整性和安全性，优化数据处理效率，降低数据冗余。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数据流程分析与设计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简洁明了、易于使用、美观大方、符合用户习惯。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通过用户调研、原型设计、A/B测试等方法，不断改进界面设计，提高用户满意度和忠诚度。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关注不同用户的需求和习惯，提供个性化的界面设计和交互体验；注重细节和用户体验的一致性，避免过多的复杂操作和干扰元素。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界面设计与用户体验优化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管理信息系统实施与运维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需求分析、系统设计、系统开发、系统测试、系统上线、系统维护。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系统实施方法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瀑布模型、螺旋模型、敏捷开发模型等。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系统实施流程与方法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服务器、存储设备、网络设备、安全设备等。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硬件设备配置方案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根据系统需求和预算，选择合适的硬件设备和配置，如CPU、内存、硬盘、网卡等。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操作系统、数据库、中间件、应用软件等。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软件安装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日志分析、性能监控、代码调试等。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软件调试技巧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软件安装与调试技巧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https://d.book118.com/915043003202011104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2024-09-14T06:50:16.348</cp:lastPrinted>
  <dcterms:created xsi:type="dcterms:W3CDTF">2024-09-13T22:50:16Z</dcterms:created>
  <dcterms:modified xsi:type="dcterms:W3CDTF">2024-09-13T22:50:18Z</dcterms:modified>
</cp:coreProperties>
</file>