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DD5BF-D30A-454C-8853-B0CC3CA4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8E906-AA47-4751-9D86-8CD728EB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A0016-C22C-4550-BA00-2492791B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C014A-6ABF-461B-B7F3-0DB52C9D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0B360-605F-4465-B60A-168DF8AA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72BB0-FE44-4D7A-B31F-A42CC1DFB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3D94D-D240-4DBB-A4CC-E48A90B0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CBA7A-0D3D-4401-A681-06815FCA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CB888-5987-4EDF-BF87-7CCC2F80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55FB7-4206-496D-8B5F-663CCE6F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A27E8-075B-4B95-958A-CBE47B42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35" r:id="rId2"/>
    <p:sldLayoutId id="2147485936" r:id="rId3"/>
    <p:sldLayoutId id="2147485937" r:id="rId4"/>
    <p:sldLayoutId id="2147485938" r:id="rId5"/>
    <p:sldLayoutId id="2147485939" r:id="rId6"/>
    <p:sldLayoutId id="2147485940" r:id="rId7"/>
    <p:sldLayoutId id="2147485941" r:id="rId8"/>
    <p:sldLayoutId id="2147485942" r:id="rId9"/>
    <p:sldLayoutId id="2147485943" r:id="rId10"/>
    <p:sldLayoutId id="21474859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3203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实验室管理处危险废物处置流程图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危险废物分类与收集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危险废物运输与转移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危险废物处置方式与流程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危险废物处置监管与记录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危险废物处置风险评估与防范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危险废物分类与收集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危险废物分类标准</a:t>
            </a:r>
            <a:endParaRPr lang="zh-CN" altLang="en-US"/>
          </a:p>
        </p:txBody>
      </p:sp>
      <p:sp>
        <p:nvSpPr>
          <p:cNvPr id="1049024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危险废物分为固体废物、液体废物和气体废物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 flipH="1">
            <a:off x="8379038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固体废物分为一般固体废物、危险固体废物和特殊固体废物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30"/>
          <p:cNvSpPr/>
          <p:nvPr>
            <p:custDataLst>
              <p:tags r:id="rId7"/>
            </p:custDataLst>
          </p:nvPr>
        </p:nvSpPr>
        <p:spPr>
          <a:xfrm flipH="1">
            <a:off x="8379038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液体废物分为一般液体废物、危险液体废物和特殊液体废物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8"/>
          <p:cNvSpPr/>
          <p:nvPr>
            <p:custDataLst>
              <p:tags r:id="rId10"/>
            </p:custDataLst>
          </p:nvPr>
        </p:nvSpPr>
        <p:spPr>
          <a:xfrm flipH="1">
            <a:off x="8379038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气体废物分为一般气体废物、危险气体废物和特殊气体废物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8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危险废物的分类标准应根据其性质、危害程度、处理方式等因素确定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8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危险废物收集容器</a:t>
            </a:r>
            <a:endParaRPr lang="zh-CN" altLang="en-US"/>
          </a:p>
        </p:txBody>
      </p:sp>
      <p:sp>
        <p:nvSpPr>
          <p:cNvPr id="104909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容器类型：根据危险废物的性质和特点，选择合适的收集容器，如塑料桶、铁桶、玻璃瓶等。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容器规格：根据危险废物的体积和重量，选择合适的容器规格，如5L、10L、20L等。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容器标识：在容器上标明危险废物的名称、类别、危害性等信息，以便于识别和管理。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容器密封：确保容器密封良好，防止危险废物泄漏和扩散，降低环境风险。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收集时间与频率</a:t>
            </a:r>
            <a:endParaRPr lang="zh-CN" altLang="en-US"/>
          </a:p>
        </p:txBody>
      </p:sp>
      <p:sp>
        <p:nvSpPr>
          <p:cNvPr id="10491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收集时间：根据实验室危险废物产生情况，定期或不定期进行收集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收集频率：一般每周至少收集一次，具体频率可根据实验室实际情况进行调整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收集要求：收集过程中应遵循安全操作规程，避免危险废物泄漏、污染环境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收集记录：每次收集危险废物后，应做好记录，包括收集时间、地点、种类、数量等信息，以便后续处理和监管。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危险废物运输与转移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运输方式与要求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运输方式：危险废物运输应采用专用车辆，如厢式货车、罐式货车等。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包装要求：危险废物应使用符合国家标准的包装容器，如铁桶、塑料桶、纸箱等。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标识要求：危险废物运输车辆应张贴危险废物标识，标明废物类别、数量等信息。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运输路线：危险废物运输应选择合适的运输路线，避免经过人口密集区、水源保护区等敏感区域。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安全措施：危险废物运输过程中应采取必要的安全措施，如防泄漏、防碰撞等。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转移要求：危险废物转移应按照国家有关规定进行，不得擅自转移、丢弃、倾倒等。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转移手续与流程</a:t>
            </a:r>
            <a:endParaRPr lang="zh-CN" altLang="en-US"/>
          </a:p>
        </p:txBody>
      </p:sp>
      <p:sp>
        <p:nvSpPr>
          <p:cNvPr id="104930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17424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426916" y="4272322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5"/>
          <p:cNvSpPr txBox="1"/>
          <p:nvPr>
            <p:custDataLst>
              <p:tags r:id="rId4"/>
            </p:custDataLst>
          </p:nvPr>
        </p:nvSpPr>
        <p:spPr>
          <a:xfrm>
            <a:off x="2728608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危险废物产生单位将危险废物运输至接收单位，并按照规定进行登记和备案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8670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57"/>
          <p:cNvSpPr/>
          <p:nvPr>
            <p:custDataLst>
              <p:tags r:id="rId6"/>
            </p:custDataLst>
          </p:nvPr>
        </p:nvSpPr>
        <p:spPr>
          <a:xfrm>
            <a:off x="6178163" y="4272322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58"/>
          <p:cNvSpPr txBox="1"/>
          <p:nvPr>
            <p:custDataLst>
              <p:tags r:id="rId7"/>
            </p:custDataLst>
          </p:nvPr>
        </p:nvSpPr>
        <p:spPr>
          <a:xfrm>
            <a:off x="6479855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接收单位对危险废物进行处置，并按照规定进行记录和报告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41801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9"/>
            </p:custDataLst>
          </p:nvPr>
        </p:nvSpPr>
        <p:spPr>
          <a:xfrm>
            <a:off x="551935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10"/>
            </p:custDataLst>
          </p:nvPr>
        </p:nvSpPr>
        <p:spPr>
          <a:xfrm>
            <a:off x="853627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危险废物产生单位应向当地环保部门申请转移手续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393047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12"/>
            </p:custDataLst>
          </p:nvPr>
        </p:nvSpPr>
        <p:spPr>
          <a:xfrm>
            <a:off x="4302540" y="1741321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13"/>
            </p:custDataLst>
          </p:nvPr>
        </p:nvSpPr>
        <p:spPr>
          <a:xfrm>
            <a:off x="4604231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环保部门审核通过后，发放危险废物转移许可证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44294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15"/>
            </p:custDataLst>
          </p:nvPr>
        </p:nvSpPr>
        <p:spPr>
          <a:xfrm>
            <a:off x="8355478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危险废物产生单位与接收单位签订转移合同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6"/>
            </p:custDataLst>
          </p:nvPr>
        </p:nvSpPr>
        <p:spPr>
          <a:xfrm>
            <a:off x="8053786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运输与转移安全措施</a:t>
            </a:r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运输车辆：选择符合要求的危险废物运输车辆，确保安全可靠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6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包装：使用符合要求的危险废物包装材料，确保包装严密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2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运输路线：选择合理的运输路线，避免经过人口密集区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8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转移记录：记录危险废物的转移情况，确保可追溯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危险废物处置方式与流程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焚烧处置流程</a:t>
            </a:r>
            <a:endParaRPr lang="zh-CN" altLang="en-US"/>
          </a:p>
        </p:txBody>
      </p:sp>
      <p:sp>
        <p:nvSpPr>
          <p:cNvPr id="1049476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收集危险废物：将实验室产生的危险废物收集并分类存放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烟气处理：焚烧产生的烟气经过净化处理后排放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预处理：对危险废物进行预处理，如破碎、脱水等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残渣处理：焚烧后的残渣进行固化处理，并送至填埋场进行填埋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焚烧：将预处理后的危险废物送入焚烧炉进行焚烧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监测与记录：对焚烧处置过程进行监测，并记录相关数据，确保处置安全合规。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填埋处置流程</a:t>
            </a:r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危险废物分类：根据危险废物的性质和危害程度进行分类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填埋选址：选择合适的填埋场地，确保不会对环境造成二次污染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填埋准备：准备填埋所需的设备和材料，如防渗膜、压实机等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填埋操作：将危险废物按照规定进行填埋，并做好记录和监测工作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填埋后管理：定期对填埋场地进行监测和维护，确保填埋效果和安全性。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https://d.book118.com/915043203343011033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实验室管理处危险废物处置流程图</vt:lpstr>
      <vt:lpstr>目录</vt:lpstr>
      <vt:lpstr>添加章节标题</vt:lpstr>
      <vt:lpstr>危险废物分类与收集</vt:lpstr>
      <vt:lpstr>危险废物分类标准</vt:lpstr>
      <vt:lpstr>危险废物收集容器</vt:lpstr>
      <vt:lpstr>收集时间与频率</vt:lpstr>
      <vt:lpstr>危险废物运输与转移</vt:lpstr>
      <vt:lpstr>运输方式与要求</vt:lpstr>
      <vt:lpstr>转移手续与流程</vt:lpstr>
      <vt:lpstr>运输与转移安全措施</vt:lpstr>
      <vt:lpstr>危险废物处置方式与流程</vt:lpstr>
      <vt:lpstr>焚烧处置流程</vt:lpstr>
      <vt:lpstr>填埋处置流程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2024-08-29T07:03:12.596</cp:lastPrinted>
  <dcterms:created xsi:type="dcterms:W3CDTF">2024-08-28T23:03:12Z</dcterms:created>
  <dcterms:modified xsi:type="dcterms:W3CDTF">2024-08-28T23:03:14Z</dcterms:modified>
</cp:coreProperties>
</file>