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B6F1BA-143A-488F-850D-884C938489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536F01-A4E9-4929-8376-DED9C32400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DD0024-DDCE-48E4-B961-1487588439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26674D-1205-4FF5-8FD5-F507FAF5FA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0721EC-1735-48E9-906B-DF2EC85E12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89F091-B0E7-4EF6-AAD8-3AEC3B764D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DE9706-E4D3-4356-B24D-DC8F31702B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6E0233-D3AB-4033-9EC3-184677716E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4AF4E1-B2F6-4596-B502-051C0DBD39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248B84-CCEC-490F-B981-A83E0376DA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6BFA02-DF65-4C72-9D39-CBC6C051AF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504334402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基于网络化的市政工程施工工艺管理研究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网络化施工工艺管理概述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市政工程施工工艺管理现状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基于网络化的市政工程施工工艺管理研究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城市化进程加速</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随着城市化进程的加速，市政工程建设规模不断扩大，对施工工艺的要求也越来越高。</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网络技术发展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网络技术的快速发展为施工工艺管理提供了新的手段和工具，使得施工工艺管理更加高效和精准。</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传统管理方式的局限性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传统的施工工艺管理方式存在诸多局限性，如信息传递不畅、管理效率低下等，难以满足现代市政工程施工的需求。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本研究旨在探究基于网络化的市政工程施工工艺管理方法，以提高施工工艺管理的效率和水平，为市政工程建设提供有力支持。</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研究意义</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通过本研究，可以促进网络技术在市政工程施工工艺管理中的应用，提高市政工程施工的质量和效率，推动城市化进程的健康发展。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网络化施工工艺管理概述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2" cy="5706182"/>
            <a:chOff x="6824385" y="841294"/>
            <a:chExt cx="4968572" cy="5706182"/>
          </a:xfrm>
        </p:grpSpPr>
        <p:pic>
          <p:nvPicPr>
            <p:cNvPr id="3" name="Picture 3"/>
            <p:cNvPicPr>
              <a:picLocks noChangeAspect="1"/>
            </p:cNvPicPr>
            <p:nvPr/>
          </p:nvPicPr>
          <p:blipFill>
            <a:blip r:embed="rId2">
              <a:alphaModFix/>
            </a:blip>
            <a:srcRect l="14624" r="14624"/>
            <a:stretch>
              <a:fillRect/>
            </a:stretch>
          </p:blipFill>
          <p:spPr>
            <a:xfrm>
              <a:off x="9032809" y="3787328"/>
              <a:ext cx="2760148" cy="2760148"/>
            </a:xfrm>
            <a:prstGeom prst="parallelogram">
              <a:avLst/>
            </a:prstGeom>
          </p:spPr>
        </p:pic>
        <p:pic>
          <p:nvPicPr>
            <p:cNvPr id="4" name="Picture 4"/>
            <p:cNvPicPr>
              <a:picLocks noChangeAspect="1"/>
            </p:cNvPicPr>
            <p:nvPr/>
          </p:nvPicPr>
          <p:blipFill>
            <a:blip r:embed="rId3">
              <a:alphaModFix/>
            </a:blip>
            <a:srcRect l="5933" r="5933"/>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11458" r="11458"/>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定义：网络化施工工艺管理是一种基于计算机网络技术的施工工艺管理系统，通过构建施工工艺管理平台，实现施工工艺的信息化、标准化和规范化管理。</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网络化施工工艺管理定义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利用计算机网络技术，实现施工工艺信息的实时采集、传输和处理，提高信息传递的效率和准确性。</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信息化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制定统一的施工工艺标准和管理规范，确保施工工艺的规范化和标准化。</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标准化</a:t>
            </a:r>
          </a:p>
        </p:txBody>
      </p:sp>
      <p:pic>
        <p:nvPicPr>
          <p:cNvPr id="10" name="Picture 10"/>
          <p:cNvPicPr>
            <a:picLocks noChangeAspect="1"/>
          </p:cNvPicPr>
          <p:nvPr/>
        </p:nvPicPr>
        <p:blipFill>
          <a:blip r:embed="rId3"/>
          <a:srcRect l="16792" r="1679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通过数据分析、挖掘和预测，为施工工艺管理提供智能化决策支持。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网络化施工工艺管理的特点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2490" b="249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通过网络化管理，减少传统管理模式下的繁琐流程和重复工作，提高管理效率。</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提高效率</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降低成本</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提升质量</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增强安全性</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通过网络化管理，降低人力、物力和财力的消耗，实现成本的有效控制。</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通过网络化管理，实现施工工艺的标准化和规范化，提高工程质量。</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通过网络化管理，实时监测施工过程，及时发现和解决安全隐患，提高施工安全性。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网络化施工工艺管理的优势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市政工程施工工艺管理现状</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施工工艺技术落后</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一些施工企业仍采用传统工艺技术，缺乏技术创新和升级，难以满足现代市政工程的需求。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施工工艺监管不力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部分施工企业对施工工艺的监管不到位，导致工程质量存在隐患。</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施工工艺流程不规范</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部分施工企业缺乏统一、标准的工艺流程，导致施工过程混乱，影响工程质量。</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市政工程施工工艺管理存在的问题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958" r="149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施工人员素质不高</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部分施工企业的施工人员素质不高，对新的施工工艺和技术掌握不够，影响了工程质量的提升。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缺乏统一的管理标准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目前市政工程施工行业缺乏统一的管理标准，导致各施工企业各自为政，管理水平参差不齐。</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技术研发和创新能力不足</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部分施工企业缺乏技术研发和创新能力，难以跟上行业技术发展的步伐。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市政工程施工工艺管理问题的原因分析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https://d.book118.com/915043344022011121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2024-09-23T23:17:18.719</cp:lastPrinted>
  <dcterms:created xsi:type="dcterms:W3CDTF">2024-09-23T15:17:18Z</dcterms:created>
  <dcterms:modified xsi:type="dcterms:W3CDTF">2024-09-23T15:17:20Z</dcterms:modified>
</cp:coreProperties>
</file>