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075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450.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841" name="幻灯片图像占位符 1"/>
          <p:cNvSpPr>
            <a:spLocks noGrp="1" noRot="1" noChangeAspect="1"/>
          </p:cNvSpPr>
          <p:nvPr>
            <p:ph type="sldImg"/>
          </p:nvPr>
        </p:nvSpPr>
        <p:spPr/>
      </p:sp>
      <p:sp>
        <p:nvSpPr>
          <p:cNvPr id="1048843" name="备注占位符 2"/>
          <p:cNvSpPr>
            <a:spLocks noGrp="1"/>
          </p:cNvSpPr>
          <p:nvPr>
            <p:ph type="body" idx="1"/>
          </p:nvPr>
        </p:nvSpPr>
        <p:spPr/>
        <p:txBody>
          <a:bodyPr/>
          <a:lstStyle/>
          <a:p>
            <a:endParaRPr lang="zh-CN" altLang="en-US"/>
          </a:p>
        </p:txBody>
      </p:sp>
      <p:sp>
        <p:nvSpPr>
          <p:cNvPr id="1048845"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60" name="幻灯片图像占位符 1"/>
          <p:cNvSpPr>
            <a:spLocks noGrp="1" noRot="1" noChangeAspect="1"/>
          </p:cNvSpPr>
          <p:nvPr>
            <p:ph type="sldImg"/>
          </p:nvPr>
        </p:nvSpPr>
        <p:spPr/>
      </p:sp>
      <p:sp>
        <p:nvSpPr>
          <p:cNvPr id="1048662" name="备注占位符 2"/>
          <p:cNvSpPr>
            <a:spLocks noGrp="1"/>
          </p:cNvSpPr>
          <p:nvPr>
            <p:ph type="body" idx="1"/>
          </p:nvPr>
        </p:nvSpPr>
        <p:spPr/>
        <p:txBody>
          <a:bodyPr/>
          <a:lstStyle/>
          <a:p>
            <a:endParaRPr lang="zh-CN" altLang="en-US"/>
          </a:p>
        </p:txBody>
      </p:sp>
      <p:sp>
        <p:nvSpPr>
          <p:cNvPr id="104866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image" Target="../media/image1.png"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slideMaster" Target="../slideMasters/slideMaster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7.xml" /><Relationship Id="rId10" Type="http://schemas.openxmlformats.org/officeDocument/2006/relationships/tags" Target="../tags/tag36.xml" /><Relationship Id="rId11" Type="http://schemas.openxmlformats.org/officeDocument/2006/relationships/tags" Target="../tags/tag37.xml" /><Relationship Id="rId12" Type="http://schemas.openxmlformats.org/officeDocument/2006/relationships/tags" Target="../tags/tag38.xml" /><Relationship Id="rId13" Type="http://schemas.openxmlformats.org/officeDocument/2006/relationships/tags" Target="../tags/tag39.xml" /><Relationship Id="rId14" Type="http://schemas.openxmlformats.org/officeDocument/2006/relationships/tags" Target="../tags/tag40.xml" /><Relationship Id="rId15" Type="http://schemas.openxmlformats.org/officeDocument/2006/relationships/tags" Target="../tags/tag41.xml" /><Relationship Id="rId16" Type="http://schemas.openxmlformats.org/officeDocument/2006/relationships/tags" Target="../tags/tag42.xml" /><Relationship Id="rId17" Type="http://schemas.openxmlformats.org/officeDocument/2006/relationships/tags" Target="../tags/tag43.xml" /><Relationship Id="rId18" Type="http://schemas.openxmlformats.org/officeDocument/2006/relationships/tags" Target="../tags/tag44.xml" /><Relationship Id="rId19" Type="http://schemas.openxmlformats.org/officeDocument/2006/relationships/tags" Target="../tags/tag45.xml" /><Relationship Id="rId2" Type="http://schemas.openxmlformats.org/officeDocument/2006/relationships/tags" Target="../tags/tag28.xml" /><Relationship Id="rId20" Type="http://schemas.openxmlformats.org/officeDocument/2006/relationships/tags" Target="../tags/tag46.xml" /><Relationship Id="rId21" Type="http://schemas.openxmlformats.org/officeDocument/2006/relationships/slideMaster" Target="../slideMasters/slideMaster2.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tags" Target="../tags/tag33.xml" /><Relationship Id="rId8" Type="http://schemas.openxmlformats.org/officeDocument/2006/relationships/tags" Target="../tags/tag34.xml" /><Relationship Id="rId9" Type="http://schemas.openxmlformats.org/officeDocument/2006/relationships/tags" Target="../tags/tag35.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47.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tags" Target="../tags/tag59.xml" /><Relationship Id="rId14" Type="http://schemas.openxmlformats.org/officeDocument/2006/relationships/tags" Target="../tags/tag60.xml" /><Relationship Id="rId15" Type="http://schemas.openxmlformats.org/officeDocument/2006/relationships/tags" Target="../tags/tag61.xml" /><Relationship Id="rId16" Type="http://schemas.openxmlformats.org/officeDocument/2006/relationships/tags" Target="../tags/tag62.xml" /><Relationship Id="rId17" Type="http://schemas.openxmlformats.org/officeDocument/2006/relationships/tags" Target="../tags/tag63.xml" /><Relationship Id="rId18" Type="http://schemas.openxmlformats.org/officeDocument/2006/relationships/tags" Target="../tags/tag64.xml" /><Relationship Id="rId19" Type="http://schemas.openxmlformats.org/officeDocument/2006/relationships/tags" Target="../tags/tag65.xml" /><Relationship Id="rId2" Type="http://schemas.openxmlformats.org/officeDocument/2006/relationships/tags" Target="../tags/tag48.xml" /><Relationship Id="rId20" Type="http://schemas.openxmlformats.org/officeDocument/2006/relationships/tags" Target="../tags/tag66.xml" /><Relationship Id="rId21" Type="http://schemas.openxmlformats.org/officeDocument/2006/relationships/image" Target="../media/image2.png" /><Relationship Id="rId22" Type="http://schemas.openxmlformats.org/officeDocument/2006/relationships/tags" Target="../tags/tag67.xml" /><Relationship Id="rId23" Type="http://schemas.openxmlformats.org/officeDocument/2006/relationships/tags" Target="../tags/tag68.xml" /><Relationship Id="rId24" Type="http://schemas.openxmlformats.org/officeDocument/2006/relationships/tags" Target="../tags/tag69.xml" /><Relationship Id="rId25" Type="http://schemas.openxmlformats.org/officeDocument/2006/relationships/tags" Target="../tags/tag70.xml" /><Relationship Id="rId26" Type="http://schemas.openxmlformats.org/officeDocument/2006/relationships/slideMaster" Target="../slideMasters/slideMaster2.xml" /><Relationship Id="rId3" Type="http://schemas.openxmlformats.org/officeDocument/2006/relationships/tags" Target="../tags/tag49.xml" /><Relationship Id="rId4" Type="http://schemas.openxmlformats.org/officeDocument/2006/relationships/tags" Target="../tags/tag50.xml"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tags" Target="../tags/tag55.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tags" Target="../tags/tag84.xml" /><Relationship Id="rId15" Type="http://schemas.openxmlformats.org/officeDocument/2006/relationships/tags" Target="../tags/tag85.xml" /><Relationship Id="rId16" Type="http://schemas.openxmlformats.org/officeDocument/2006/relationships/tags" Target="../tags/tag86.xml" /><Relationship Id="rId17" Type="http://schemas.openxmlformats.org/officeDocument/2006/relationships/tags" Target="../tags/tag87.xml" /><Relationship Id="rId18" Type="http://schemas.openxmlformats.org/officeDocument/2006/relationships/tags" Target="../tags/tag88.xml" /><Relationship Id="rId19" Type="http://schemas.openxmlformats.org/officeDocument/2006/relationships/image" Target="../media/image2.png" /><Relationship Id="rId2" Type="http://schemas.openxmlformats.org/officeDocument/2006/relationships/tags" Target="../tags/tag72.xml" /><Relationship Id="rId20" Type="http://schemas.openxmlformats.org/officeDocument/2006/relationships/tags" Target="../tags/tag89.xml" /><Relationship Id="rId21" Type="http://schemas.openxmlformats.org/officeDocument/2006/relationships/tags" Target="../tags/tag90.xml" /><Relationship Id="rId22" Type="http://schemas.openxmlformats.org/officeDocument/2006/relationships/tags" Target="../tags/tag91.xml" /><Relationship Id="rId23" Type="http://schemas.openxmlformats.org/officeDocument/2006/relationships/tags" Target="../tags/tag92.xml" /><Relationship Id="rId24" Type="http://schemas.openxmlformats.org/officeDocument/2006/relationships/tags" Target="../tags/tag93.xml" /><Relationship Id="rId25" Type="http://schemas.openxmlformats.org/officeDocument/2006/relationships/tags" Target="../tags/tag94.xml" /><Relationship Id="rId26" Type="http://schemas.openxmlformats.org/officeDocument/2006/relationships/slideMaster" Target="../slideMasters/slideMaster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95.xml" /><Relationship Id="rId10" Type="http://schemas.openxmlformats.org/officeDocument/2006/relationships/tags" Target="../tags/tag104.xml" /><Relationship Id="rId11" Type="http://schemas.openxmlformats.org/officeDocument/2006/relationships/tags" Target="../tags/tag105.xml" /><Relationship Id="rId12" Type="http://schemas.openxmlformats.org/officeDocument/2006/relationships/tags" Target="../tags/tag106.xml" /><Relationship Id="rId13" Type="http://schemas.openxmlformats.org/officeDocument/2006/relationships/tags" Target="../tags/tag107.xml" /><Relationship Id="rId14" Type="http://schemas.openxmlformats.org/officeDocument/2006/relationships/tags" Target="../tags/tag108.xml" /><Relationship Id="rId15" Type="http://schemas.openxmlformats.org/officeDocument/2006/relationships/tags" Target="../tags/tag109.xml" /><Relationship Id="rId16" Type="http://schemas.openxmlformats.org/officeDocument/2006/relationships/tags" Target="../tags/tag110.xml" /><Relationship Id="rId17" Type="http://schemas.openxmlformats.org/officeDocument/2006/relationships/tags" Target="../tags/tag111.xml" /><Relationship Id="rId18" Type="http://schemas.openxmlformats.org/officeDocument/2006/relationships/tags" Target="../tags/tag112.xml" /><Relationship Id="rId19" Type="http://schemas.openxmlformats.org/officeDocument/2006/relationships/tags" Target="../tags/tag113.xml" /><Relationship Id="rId2" Type="http://schemas.openxmlformats.org/officeDocument/2006/relationships/tags" Target="../tags/tag96.xml" /><Relationship Id="rId20" Type="http://schemas.openxmlformats.org/officeDocument/2006/relationships/tags" Target="../tags/tag114.xml" /><Relationship Id="rId21" Type="http://schemas.openxmlformats.org/officeDocument/2006/relationships/tags" Target="../tags/tag115.xml" /><Relationship Id="rId22" Type="http://schemas.openxmlformats.org/officeDocument/2006/relationships/slideMaster" Target="../slideMasters/slideMaster2.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6.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tags" Target="../tags/tag117.xml" /><Relationship Id="rId20" Type="http://schemas.openxmlformats.org/officeDocument/2006/relationships/tags" Target="../tags/tag135.xml" /><Relationship Id="rId21" Type="http://schemas.openxmlformats.org/officeDocument/2006/relationships/tags" Target="../tags/tag136.xml" /><Relationship Id="rId22" Type="http://schemas.openxmlformats.org/officeDocument/2006/relationships/tags" Target="../tags/tag137.xml" /><Relationship Id="rId23" Type="http://schemas.openxmlformats.org/officeDocument/2006/relationships/tags" Target="../tags/tag138.xml" /><Relationship Id="rId24" Type="http://schemas.openxmlformats.org/officeDocument/2006/relationships/slideMaster" Target="../slideMasters/slideMaster2.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39.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18" Type="http://schemas.openxmlformats.org/officeDocument/2006/relationships/tags" Target="../tags/tag156.xml" /><Relationship Id="rId19" Type="http://schemas.openxmlformats.org/officeDocument/2006/relationships/tags" Target="../tags/tag157.xml" /><Relationship Id="rId2" Type="http://schemas.openxmlformats.org/officeDocument/2006/relationships/tags" Target="../tags/tag140.xml" /><Relationship Id="rId20" Type="http://schemas.openxmlformats.org/officeDocument/2006/relationships/slideMaster" Target="../slideMasters/slideMaster2.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58.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16" Type="http://schemas.openxmlformats.org/officeDocument/2006/relationships/tags" Target="../tags/tag173.xml" /><Relationship Id="rId17" Type="http://schemas.openxmlformats.org/officeDocument/2006/relationships/slideMaster" Target="../slideMasters/slideMaster2.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74.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14" Type="http://schemas.openxmlformats.org/officeDocument/2006/relationships/tags" Target="../tags/tag187.xml" /><Relationship Id="rId15" Type="http://schemas.openxmlformats.org/officeDocument/2006/relationships/tags" Target="../tags/tag188.xml"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slideMaster" Target="../slideMasters/slideMaster2.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91.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tags" Target="../tags/tag192.xml" /><Relationship Id="rId20" Type="http://schemas.openxmlformats.org/officeDocument/2006/relationships/tags" Target="../tags/tag210.xml" /><Relationship Id="rId21" Type="http://schemas.openxmlformats.org/officeDocument/2006/relationships/slideMaster" Target="../slideMasters/slideMaster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image" Target="../media/image1.png" /><Relationship Id="rId17" Type="http://schemas.openxmlformats.org/officeDocument/2006/relationships/tags" Target="../tags/tag226.xml" /><Relationship Id="rId18" Type="http://schemas.openxmlformats.org/officeDocument/2006/relationships/tags" Target="../tags/tag227.xml" /><Relationship Id="rId19" Type="http://schemas.openxmlformats.org/officeDocument/2006/relationships/tags" Target="../tags/tag228.xml" /><Relationship Id="rId2" Type="http://schemas.openxmlformats.org/officeDocument/2006/relationships/tags" Target="../tags/tag212.xml" /><Relationship Id="rId20" Type="http://schemas.openxmlformats.org/officeDocument/2006/relationships/tags" Target="../tags/tag229.xml" /><Relationship Id="rId21" Type="http://schemas.openxmlformats.org/officeDocument/2006/relationships/tags" Target="../tags/tag230.xml" /><Relationship Id="rId22" Type="http://schemas.openxmlformats.org/officeDocument/2006/relationships/tags" Target="../tags/tag231.xml" /><Relationship Id="rId23" Type="http://schemas.openxmlformats.org/officeDocument/2006/relationships/tags" Target="../tags/tag232.xml" /><Relationship Id="rId24" Type="http://schemas.openxmlformats.org/officeDocument/2006/relationships/tags" Target="../tags/tag233.xml" /><Relationship Id="rId25" Type="http://schemas.openxmlformats.org/officeDocument/2006/relationships/tags" Target="../tags/tag234.xml" /><Relationship Id="rId26" Type="http://schemas.openxmlformats.org/officeDocument/2006/relationships/slideMaster" Target="../slideMasters/slideMaster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A579CE-4B40-4721-BD38-96603BFA2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16C615-2CB0-4F68-85BB-5E20627ED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FBFD6E-2ADB-45FC-941E-362C6A4C23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F0E316-F0C2-49B1-B2D0-0F365DE6E7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F24A5B-3D95-4C98-A3CF-9C4E72691F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4D833D-6745-41C2-9727-81CE3A9400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9B04D9-6DEA-4CF2-AA54-CF3204B82F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75402D-CFA9-455B-A997-67971269D2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E1FB48-C879-422A-82A3-5F831C1500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4A2FE5-83FD-48D0-8A96-762E0B5D1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DD012D-FC48-45DB-ADDC-71927626F1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96" name="矩形 24"/>
          <p:cNvSpPr/>
          <p:nvPr>
            <p:custDataLst>
              <p:tags r:id="rId1"/>
            </p:custDataLst>
          </p:nvPr>
        </p:nvSpPr>
        <p:spPr>
          <a:xfrm>
            <a:off x="2475230" y="148717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698" name="矩形 25"/>
          <p:cNvSpPr/>
          <p:nvPr>
            <p:custDataLst>
              <p:tags r:id="rId2"/>
            </p:custDataLst>
          </p:nvPr>
        </p:nvSpPr>
        <p:spPr>
          <a:xfrm>
            <a:off x="0" y="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00" name="矩形 26"/>
          <p:cNvSpPr/>
          <p:nvPr>
            <p:custDataLst>
              <p:tags r:id="rId3"/>
            </p:custDataLst>
          </p:nvPr>
        </p:nvSpPr>
        <p:spPr>
          <a:xfrm>
            <a:off x="0" y="297370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02" name="矩形 27"/>
          <p:cNvSpPr/>
          <p:nvPr>
            <p:custDataLst>
              <p:tags r:id="rId4"/>
            </p:custDataLst>
          </p:nvPr>
        </p:nvSpPr>
        <p:spPr>
          <a:xfrm>
            <a:off x="2475230" y="446087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04" name="矩形 28"/>
          <p:cNvSpPr/>
          <p:nvPr>
            <p:custDataLst>
              <p:tags r:id="rId5"/>
            </p:custDataLst>
          </p:nvPr>
        </p:nvSpPr>
        <p:spPr>
          <a:xfrm>
            <a:off x="0" y="5947410"/>
            <a:ext cx="247523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06" name="矩形 29"/>
          <p:cNvSpPr/>
          <p:nvPr>
            <p:custDataLst>
              <p:tags r:id="rId6"/>
            </p:custDataLst>
          </p:nvPr>
        </p:nvSpPr>
        <p:spPr>
          <a:xfrm>
            <a:off x="7425055" y="148717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08" name="矩形 31"/>
          <p:cNvSpPr/>
          <p:nvPr>
            <p:custDataLst>
              <p:tags r:id="rId7"/>
            </p:custDataLst>
          </p:nvPr>
        </p:nvSpPr>
        <p:spPr>
          <a:xfrm>
            <a:off x="4949825" y="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10" name="矩形 32"/>
          <p:cNvSpPr/>
          <p:nvPr>
            <p:custDataLst>
              <p:tags r:id="rId8"/>
            </p:custDataLst>
          </p:nvPr>
        </p:nvSpPr>
        <p:spPr>
          <a:xfrm>
            <a:off x="4949825" y="297370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12" name="矩形 34"/>
          <p:cNvSpPr/>
          <p:nvPr>
            <p:custDataLst>
              <p:tags r:id="rId9"/>
            </p:custDataLst>
          </p:nvPr>
        </p:nvSpPr>
        <p:spPr>
          <a:xfrm>
            <a:off x="7425055" y="446087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14" name="矩形 35"/>
          <p:cNvSpPr/>
          <p:nvPr>
            <p:custDataLst>
              <p:tags r:id="rId10"/>
            </p:custDataLst>
          </p:nvPr>
        </p:nvSpPr>
        <p:spPr>
          <a:xfrm>
            <a:off x="4949825" y="5947410"/>
            <a:ext cx="247523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16" name="矩形 37"/>
          <p:cNvSpPr/>
          <p:nvPr>
            <p:custDataLst>
              <p:tags r:id="rId11"/>
            </p:custDataLst>
          </p:nvPr>
        </p:nvSpPr>
        <p:spPr>
          <a:xfrm>
            <a:off x="9899650" y="0"/>
            <a:ext cx="229235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18" name="矩形 38"/>
          <p:cNvSpPr/>
          <p:nvPr>
            <p:custDataLst>
              <p:tags r:id="rId12"/>
            </p:custDataLst>
          </p:nvPr>
        </p:nvSpPr>
        <p:spPr>
          <a:xfrm>
            <a:off x="9899650" y="2973705"/>
            <a:ext cx="229235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20" name="矩形 40"/>
          <p:cNvSpPr/>
          <p:nvPr>
            <p:custDataLst>
              <p:tags r:id="rId13"/>
            </p:custDataLst>
          </p:nvPr>
        </p:nvSpPr>
        <p:spPr>
          <a:xfrm>
            <a:off x="9899650" y="5947410"/>
            <a:ext cx="229235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22" name="矩形 2248"/>
          <p:cNvSpPr/>
          <p:nvPr>
            <p:custDataLst>
              <p:tags r:id="rId14"/>
            </p:custDataLst>
          </p:nvPr>
        </p:nvSpPr>
        <p:spPr>
          <a:xfrm>
            <a:off x="875030" y="5120640"/>
            <a:ext cx="2585720" cy="457200"/>
          </a:xfrm>
          <a:prstGeom prst="rect">
            <a:avLst/>
          </a:prstGeom>
          <a:solidFill>
            <a:schemeClr val="lt1"/>
          </a:solidFill>
          <a:ln>
            <a:solidFill>
              <a:schemeClr val="accent3"/>
            </a:solidFill>
            <a:prstDash val="solid"/>
          </a:ln>
          <a:effectLst>
            <a:outerShdw dist="63500" dir="2700000" algn="tl" rotWithShape="0">
              <a:schemeClr val="accent3"/>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24" name="署名"/>
          <p:cNvSpPr txBox="1">
            <a:spLocks noGrp="1"/>
          </p:cNvSpPr>
          <p:nvPr>
            <p:ph type="body" idx="14"/>
            <p:custDataLst>
              <p:tags r:id="rId15"/>
            </p:custDataLst>
          </p:nvPr>
        </p:nvSpPr>
        <p:spPr>
          <a:xfrm>
            <a:off x="875030" y="5135880"/>
            <a:ext cx="2585720" cy="421640"/>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spcBef>
                <a:spcPct val="0"/>
              </a:spcBef>
              <a:spcAft>
                <a:spcPct val="0"/>
              </a:spcAft>
              <a:buClrTx/>
              <a:buSzTx/>
              <a:buFontTx/>
              <a:buNone/>
              <a:defRPr kumimoji="0" lang="zh-CN" altLang="en-US" sz="1600" b="1" i="0" u="none" strike="noStrike" kern="1200" cap="none" spc="0" normalizeH="0" baseline="0" noProof="0">
                <a:ln>
                  <a:noFill/>
                </a:ln>
                <a:solidFill>
                  <a:schemeClr val="accent3"/>
                </a:solidFill>
                <a:effectLst/>
                <a:uLnTx/>
                <a:uFillTx/>
                <a:latin typeface="+mn-ea"/>
                <a:ea typeface="+mn-ea"/>
                <a:cs typeface="MiSans" panose="00000500000000000000" charset="-122"/>
                <a:sym typeface="+mn-ea"/>
              </a:defRPr>
            </a:lvl1pPr>
          </a:lstStyle>
          <a:p>
            <a:pPr marL="0" marR="0" lvl="0" indent="0" algn="ctr" defTabSz="914400" rtl="0" eaLnBrk="1" fontAlgn="auto" latinLnBrk="0" hangingPunct="1">
              <a:lnSpc>
                <a:spcPct val="100000"/>
              </a:lnSpc>
              <a:spcBef>
                <a:spcPct val="0"/>
              </a:spcBef>
              <a:spcAft>
                <a:spcPct val="0"/>
              </a:spcAft>
              <a:buClrTx/>
              <a:buSzTx/>
              <a:buFontTx/>
              <a:buNone/>
            </a:pPr>
            <a:r>
              <a:rPr>
                <a:sym typeface="+mn-ea"/>
              </a:rPr>
              <a:t>单击此处编辑母版文本样式</a:t>
            </a:r>
            <a:endParaRPr>
              <a:sym typeface="+mn-ea"/>
            </a:endParaRPr>
          </a:p>
        </p:txBody>
      </p:sp>
      <p:sp>
        <p:nvSpPr>
          <p:cNvPr id="1048726" name="副标题"/>
          <p:cNvSpPr txBox="1">
            <a:spLocks noGrp="1"/>
          </p:cNvSpPr>
          <p:nvPr>
            <p:ph type="body" idx="13" hasCustomPrompt="1"/>
            <p:custDataLst>
              <p:tags r:id="rId16"/>
            </p:custDataLst>
          </p:nvPr>
        </p:nvSpPr>
        <p:spPr>
          <a:xfrm>
            <a:off x="962660" y="3249930"/>
            <a:ext cx="4175760" cy="1152525"/>
          </a:xfrm>
          <a:prstGeom prst="rect">
            <a:avLst/>
          </a:prstGeom>
          <a:noFill/>
        </p:spPr>
        <p:txBody>
          <a:bodyPr wrap="square" lIns="0" tIns="0" rIns="0" bIns="0" rtlCol="0" anchor="ctr">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1800" b="1" i="0" u="none" strike="noStrike" kern="0" cap="none" spc="100" normalizeH="0" baseline="0" noProof="1">
                <a:solidFill>
                  <a:schemeClr val="accent3"/>
                </a:solidFill>
                <a:latin typeface="+mj-ea"/>
                <a:ea typeface="+mj-ea"/>
                <a:cs typeface="MiSans" panose="00000500000000000000" charset="-122"/>
                <a:sym typeface="+mn-ea"/>
              </a:defRPr>
            </a:lvl1pPr>
          </a:lstStyle>
          <a:p>
            <a:pPr lvl="0" algn="l">
              <a:lnSpc>
                <a:spcPct val="110000"/>
              </a:lnSpc>
              <a:spcBef>
                <a:spcPct val="0"/>
              </a:spcBef>
              <a:spcAft>
                <a:spcPct val="0"/>
              </a:spcAft>
              <a:buClrTx/>
              <a:buSzTx/>
              <a:buFontTx/>
            </a:pPr>
            <a:r>
              <a:rPr>
                <a:sym typeface="+mn-ea"/>
              </a:rPr>
              <a:t>单击此处编辑母版副标题样式</a:t>
            </a:r>
            <a:endParaRPr>
              <a:sym typeface="+mn-ea"/>
            </a:endParaRPr>
          </a:p>
        </p:txBody>
      </p:sp>
      <p:sp>
        <p:nvSpPr>
          <p:cNvPr id="1048728" name="标题"/>
          <p:cNvSpPr txBox="1">
            <a:spLocks noGrp="1"/>
          </p:cNvSpPr>
          <p:nvPr>
            <p:ph type="title" idx="9" hasCustomPrompt="1"/>
            <p:custDataLst>
              <p:tags r:id="rId17"/>
            </p:custDataLst>
          </p:nvPr>
        </p:nvSpPr>
        <p:spPr>
          <a:xfrm>
            <a:off x="962660" y="1246505"/>
            <a:ext cx="11229340" cy="135699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7200" b="1" i="0" u="none" strike="noStrike" kern="0" cap="none" spc="400" normalizeH="0" baseline="0" noProof="0">
                <a:ln>
                  <a:solidFill>
                    <a:schemeClr val="accent1"/>
                  </a:solidFill>
                </a:ln>
                <a:solidFill>
                  <a:schemeClr val="accent5"/>
                </a:solidFill>
                <a:effectLst>
                  <a:outerShdw dist="88900" dir="2700000" algn="tl" rotWithShape="0">
                    <a:schemeClr val="accent1"/>
                  </a:outerShdw>
                </a:effectLst>
                <a:uLnTx/>
                <a:uFillTx/>
                <a:latin typeface="+mj-ea"/>
                <a:ea typeface="+mj-ea"/>
                <a:cs typeface="MiSans" panose="00000500000000000000" charset="-122"/>
                <a:sym typeface="+mn-ea"/>
              </a:defRPr>
            </a:lvl1pPr>
          </a:lstStyle>
          <a:p>
            <a:pPr lvl="0"/>
            <a:r>
              <a:rPr>
                <a:sym typeface="+mn-ea"/>
              </a:rPr>
              <a:t>单击此处编辑标题</a:t>
            </a:r>
            <a:endParaRPr>
              <a:sym typeface="+mn-ea"/>
            </a:endParaRPr>
          </a:p>
        </p:txBody>
      </p:sp>
      <p:sp>
        <p:nvSpPr>
          <p:cNvPr id="1048730" name="任意多边形: 形状 8"/>
          <p:cNvSpPr/>
          <p:nvPr>
            <p:custDataLst>
              <p:tags r:id="rId18"/>
            </p:custDataLst>
          </p:nvPr>
        </p:nvSpPr>
        <p:spPr>
          <a:xfrm>
            <a:off x="0" y="0"/>
            <a:ext cx="12192000" cy="1548130"/>
          </a:xfrm>
          <a:custGeom>
            <a:gdLst>
              <a:gd name="connsiteX0" fmla="*/ 0 w 12192000"/>
              <a:gd name="connsiteY0" fmla="*/ 0 h 1547919"/>
              <a:gd name="connsiteX1" fmla="*/ 12192000 w 12192000"/>
              <a:gd name="connsiteY1" fmla="*/ 0 h 1547919"/>
              <a:gd name="connsiteX2" fmla="*/ 12192000 w 12192000"/>
              <a:gd name="connsiteY2" fmla="*/ 493986 h 1547919"/>
              <a:gd name="connsiteX3" fmla="*/ 1543177 w 12192000"/>
              <a:gd name="connsiteY3" fmla="*/ 493986 h 1547919"/>
              <a:gd name="connsiteX4" fmla="*/ 1469320 w 12192000"/>
              <a:gd name="connsiteY4" fmla="*/ 498020 h 1547919"/>
              <a:gd name="connsiteX5" fmla="*/ 0 w 12192000"/>
              <a:gd name="connsiteY5" fmla="*/ 1547919 h 1547919"/>
              <a:gd name="connsiteX6" fmla="*/ 0 w 12192000"/>
              <a:gd name="connsiteY6" fmla="*/ 493986 h 1547919"/>
              <a:gd name="connsiteX7" fmla="*/ 0 w 12192000"/>
              <a:gd name="connsiteY7" fmla="*/ 484909 h 15479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1547919">
                <a:moveTo>
                  <a:pt x="0" y="0"/>
                </a:moveTo>
                <a:lnTo>
                  <a:pt x="12192000" y="0"/>
                </a:lnTo>
                <a:lnTo>
                  <a:pt x="12192000" y="493986"/>
                </a:lnTo>
                <a:lnTo>
                  <a:pt x="1543177" y="493986"/>
                </a:lnTo>
                <a:lnTo>
                  <a:pt x="1469320" y="498020"/>
                </a:lnTo>
                <a:cubicBezTo>
                  <a:pt x="667025" y="557740"/>
                  <a:pt x="156165" y="815472"/>
                  <a:pt x="0" y="1547919"/>
                </a:cubicBezTo>
                <a:lnTo>
                  <a:pt x="0" y="493986"/>
                </a:lnTo>
                <a:lnTo>
                  <a:pt x="0" y="484909"/>
                </a:lnTo>
                <a:close/>
              </a:path>
            </a:pathLst>
          </a:cu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noFill/>
              <a:cs typeface="MiSans" panose="00000500000000000000" charset="-122"/>
            </a:endParaRPr>
          </a:p>
        </p:txBody>
      </p:sp>
      <p:sp>
        <p:nvSpPr>
          <p:cNvPr id="1048732" name="矩形 7"/>
          <p:cNvSpPr/>
          <p:nvPr>
            <p:custDataLst>
              <p:tags r:id="rId19"/>
            </p:custDataLst>
          </p:nvPr>
        </p:nvSpPr>
        <p:spPr>
          <a:xfrm>
            <a:off x="0" y="6640195"/>
            <a:ext cx="12192000" cy="217805"/>
          </a:xfrm>
          <a:prstGeom prst="rect">
            <a:avLst/>
          </a:pr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34" name="椭圆 21"/>
          <p:cNvSpPr/>
          <p:nvPr>
            <p:custDataLst>
              <p:tags r:id="rId20"/>
            </p:custDataLst>
          </p:nvPr>
        </p:nvSpPr>
        <p:spPr>
          <a:xfrm>
            <a:off x="241935" y="241935"/>
            <a:ext cx="315595" cy="315595"/>
          </a:xfrm>
          <a:prstGeom prst="ellipse">
            <a:avLst/>
          </a:prstGeom>
          <a:noFill/>
          <a:ln>
            <a:solidFill>
              <a:schemeClr val="lt1"/>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36" name="椭圆 22"/>
          <p:cNvSpPr/>
          <p:nvPr>
            <p:custDataLst>
              <p:tags r:id="rId21"/>
            </p:custDataLst>
          </p:nvPr>
        </p:nvSpPr>
        <p:spPr>
          <a:xfrm rot="2573124">
            <a:off x="159385" y="340360"/>
            <a:ext cx="481330" cy="130175"/>
          </a:xfrm>
          <a:custGeom>
            <a:gdLst>
              <a:gd name="connsiteX0" fmla="*/ 0 w 480575"/>
              <a:gd name="connsiteY0" fmla="*/ 63850 h 127700"/>
              <a:gd name="connsiteX1" fmla="*/ 240288 w 480575"/>
              <a:gd name="connsiteY1" fmla="*/ 0 h 127700"/>
              <a:gd name="connsiteX2" fmla="*/ 480576 w 480575"/>
              <a:gd name="connsiteY2" fmla="*/ 63850 h 127700"/>
              <a:gd name="connsiteX3" fmla="*/ 240288 w 480575"/>
              <a:gd name="connsiteY3" fmla="*/ 127700 h 127700"/>
              <a:gd name="connsiteX4" fmla="*/ 0 w 480575"/>
              <a:gd name="connsiteY4" fmla="*/ 63850 h 127700"/>
              <a:gd name="connsiteX0-1" fmla="*/ 4456 w 485032"/>
              <a:gd name="connsiteY0-2" fmla="*/ 67336 h 131186"/>
              <a:gd name="connsiteX1-3" fmla="*/ 100088 w 485032"/>
              <a:gd name="connsiteY1-4" fmla="*/ 14663 h 131186"/>
              <a:gd name="connsiteX2-5" fmla="*/ 244744 w 485032"/>
              <a:gd name="connsiteY2-6" fmla="*/ 3486 h 131186"/>
              <a:gd name="connsiteX3-7" fmla="*/ 485032 w 485032"/>
              <a:gd name="connsiteY3-8" fmla="*/ 67336 h 131186"/>
              <a:gd name="connsiteX4-9" fmla="*/ 244744 w 485032"/>
              <a:gd name="connsiteY4-10" fmla="*/ 131186 h 131186"/>
              <a:gd name="connsiteX5" fmla="*/ 4456 w 485032"/>
              <a:gd name="connsiteY5" fmla="*/ 67336 h 131186"/>
              <a:gd name="connsiteX0-11" fmla="*/ 4456 w 489651"/>
              <a:gd name="connsiteY0-12" fmla="*/ 64506 h 128356"/>
              <a:gd name="connsiteX1-13" fmla="*/ 100088 w 489651"/>
              <a:gd name="connsiteY1-14" fmla="*/ 11833 h 128356"/>
              <a:gd name="connsiteX2-15" fmla="*/ 244744 w 489651"/>
              <a:gd name="connsiteY2-16" fmla="*/ 656 h 128356"/>
              <a:gd name="connsiteX3-17" fmla="*/ 391125 w 489651"/>
              <a:gd name="connsiteY3-18" fmla="*/ 24264 h 128356"/>
              <a:gd name="connsiteX4-19" fmla="*/ 485032 w 489651"/>
              <a:gd name="connsiteY4-20" fmla="*/ 64506 h 128356"/>
              <a:gd name="connsiteX5-21" fmla="*/ 244744 w 489651"/>
              <a:gd name="connsiteY5-22" fmla="*/ 128356 h 128356"/>
              <a:gd name="connsiteX6" fmla="*/ 4456 w 489651"/>
              <a:gd name="connsiteY6" fmla="*/ 64506 h 128356"/>
              <a:gd name="connsiteX0-23" fmla="*/ 244744 w 489651"/>
              <a:gd name="connsiteY0-24" fmla="*/ 0 h 127700"/>
              <a:gd name="connsiteX1-25" fmla="*/ 391125 w 489651"/>
              <a:gd name="connsiteY1-26" fmla="*/ 23608 h 127700"/>
              <a:gd name="connsiteX2-27" fmla="*/ 485032 w 489651"/>
              <a:gd name="connsiteY2-28" fmla="*/ 63850 h 127700"/>
              <a:gd name="connsiteX3-29" fmla="*/ 244744 w 489651"/>
              <a:gd name="connsiteY3-30" fmla="*/ 127700 h 127700"/>
              <a:gd name="connsiteX4-31" fmla="*/ 4456 w 489651"/>
              <a:gd name="connsiteY4-32" fmla="*/ 63850 h 127700"/>
              <a:gd name="connsiteX5-33" fmla="*/ 100088 w 489651"/>
              <a:gd name="connsiteY5-34" fmla="*/ 11177 h 127700"/>
              <a:gd name="connsiteX6-35" fmla="*/ 336184 w 489651"/>
              <a:gd name="connsiteY6-36" fmla="*/ 91440 h 127700"/>
              <a:gd name="connsiteX0-37" fmla="*/ 244744 w 489651"/>
              <a:gd name="connsiteY0-38" fmla="*/ 0 h 127700"/>
              <a:gd name="connsiteX1-39" fmla="*/ 391125 w 489651"/>
              <a:gd name="connsiteY1-40" fmla="*/ 23608 h 127700"/>
              <a:gd name="connsiteX2-41" fmla="*/ 485032 w 489651"/>
              <a:gd name="connsiteY2-42" fmla="*/ 63850 h 127700"/>
              <a:gd name="connsiteX3-43" fmla="*/ 244744 w 489651"/>
              <a:gd name="connsiteY3-44" fmla="*/ 127700 h 127700"/>
              <a:gd name="connsiteX4-45" fmla="*/ 4456 w 489651"/>
              <a:gd name="connsiteY4-46" fmla="*/ 63850 h 127700"/>
              <a:gd name="connsiteX5-47" fmla="*/ 100088 w 489651"/>
              <a:gd name="connsiteY5-48" fmla="*/ 11177 h 127700"/>
              <a:gd name="connsiteX0-49" fmla="*/ 391125 w 489651"/>
              <a:gd name="connsiteY0-50" fmla="*/ 12431 h 116523"/>
              <a:gd name="connsiteX1-51" fmla="*/ 485032 w 489651"/>
              <a:gd name="connsiteY1-52" fmla="*/ 52673 h 116523"/>
              <a:gd name="connsiteX2-53" fmla="*/ 244744 w 489651"/>
              <a:gd name="connsiteY2-54" fmla="*/ 116523 h 116523"/>
              <a:gd name="connsiteX3-55" fmla="*/ 4456 w 489651"/>
              <a:gd name="connsiteY3-56" fmla="*/ 52673 h 116523"/>
              <a:gd name="connsiteX4-57" fmla="*/ 100088 w 489651"/>
              <a:gd name="connsiteY4-58" fmla="*/ 0 h 116523"/>
              <a:gd name="connsiteX0-59" fmla="*/ 391125 w 489651"/>
              <a:gd name="connsiteY0-60" fmla="*/ 12431 h 116523"/>
              <a:gd name="connsiteX1-61" fmla="*/ 485032 w 489651"/>
              <a:gd name="connsiteY1-62" fmla="*/ 52673 h 116523"/>
              <a:gd name="connsiteX2-63" fmla="*/ 244744 w 489651"/>
              <a:gd name="connsiteY2-64" fmla="*/ 116523 h 116523"/>
              <a:gd name="connsiteX3-65" fmla="*/ 4456 w 489651"/>
              <a:gd name="connsiteY3-66" fmla="*/ 52673 h 116523"/>
              <a:gd name="connsiteX4-67" fmla="*/ 100088 w 489651"/>
              <a:gd name="connsiteY4-68" fmla="*/ 0 h 116523"/>
              <a:gd name="connsiteX0-69" fmla="*/ 391125 w 485526"/>
              <a:gd name="connsiteY0-70" fmla="*/ 12431 h 116523"/>
              <a:gd name="connsiteX1-71" fmla="*/ 485032 w 485526"/>
              <a:gd name="connsiteY1-72" fmla="*/ 52673 h 116523"/>
              <a:gd name="connsiteX2-73" fmla="*/ 244744 w 485526"/>
              <a:gd name="connsiteY2-74" fmla="*/ 116523 h 116523"/>
              <a:gd name="connsiteX3-75" fmla="*/ 4456 w 485526"/>
              <a:gd name="connsiteY3-76" fmla="*/ 52673 h 116523"/>
              <a:gd name="connsiteX4-77" fmla="*/ 100088 w 485526"/>
              <a:gd name="connsiteY4-78" fmla="*/ 0 h 116523"/>
              <a:gd name="connsiteX0-79" fmla="*/ 391125 w 486355"/>
              <a:gd name="connsiteY0-80" fmla="*/ 12431 h 116523"/>
              <a:gd name="connsiteX1-81" fmla="*/ 485032 w 486355"/>
              <a:gd name="connsiteY1-82" fmla="*/ 52673 h 116523"/>
              <a:gd name="connsiteX2-83" fmla="*/ 244744 w 486355"/>
              <a:gd name="connsiteY2-84" fmla="*/ 116523 h 116523"/>
              <a:gd name="connsiteX3-85" fmla="*/ 4456 w 486355"/>
              <a:gd name="connsiteY3-86" fmla="*/ 52673 h 116523"/>
              <a:gd name="connsiteX4-87" fmla="*/ 100088 w 486355"/>
              <a:gd name="connsiteY4-88" fmla="*/ 0 h 116523"/>
              <a:gd name="connsiteX0-89" fmla="*/ 391125 w 486355"/>
              <a:gd name="connsiteY0-90" fmla="*/ 12431 h 116523"/>
              <a:gd name="connsiteX1-91" fmla="*/ 485032 w 486355"/>
              <a:gd name="connsiteY1-92" fmla="*/ 52673 h 116523"/>
              <a:gd name="connsiteX2-93" fmla="*/ 244744 w 486355"/>
              <a:gd name="connsiteY2-94" fmla="*/ 116523 h 116523"/>
              <a:gd name="connsiteX3-95" fmla="*/ 4456 w 486355"/>
              <a:gd name="connsiteY3-96" fmla="*/ 52673 h 116523"/>
              <a:gd name="connsiteX4-97" fmla="*/ 100088 w 486355"/>
              <a:gd name="connsiteY4-98" fmla="*/ 0 h 116523"/>
              <a:gd name="connsiteX0-99" fmla="*/ 388055 w 483285"/>
              <a:gd name="connsiteY0-100" fmla="*/ 12431 h 116523"/>
              <a:gd name="connsiteX1-101" fmla="*/ 481962 w 483285"/>
              <a:gd name="connsiteY1-102" fmla="*/ 52673 h 116523"/>
              <a:gd name="connsiteX2-103" fmla="*/ 241674 w 483285"/>
              <a:gd name="connsiteY2-104" fmla="*/ 116523 h 116523"/>
              <a:gd name="connsiteX3-105" fmla="*/ 1386 w 483285"/>
              <a:gd name="connsiteY3-106" fmla="*/ 52673 h 116523"/>
              <a:gd name="connsiteX4-107" fmla="*/ 97018 w 483285"/>
              <a:gd name="connsiteY4-108" fmla="*/ 0 h 116523"/>
              <a:gd name="connsiteX0-109" fmla="*/ 386951 w 482181"/>
              <a:gd name="connsiteY0-110" fmla="*/ 12431 h 116523"/>
              <a:gd name="connsiteX1-111" fmla="*/ 480858 w 482181"/>
              <a:gd name="connsiteY1-112" fmla="*/ 52673 h 116523"/>
              <a:gd name="connsiteX2-113" fmla="*/ 240570 w 482181"/>
              <a:gd name="connsiteY2-114" fmla="*/ 116523 h 116523"/>
              <a:gd name="connsiteX3-115" fmla="*/ 282 w 482181"/>
              <a:gd name="connsiteY3-116" fmla="*/ 52673 h 116523"/>
              <a:gd name="connsiteX4-117" fmla="*/ 95914 w 482181"/>
              <a:gd name="connsiteY4-118" fmla="*/ 0 h 116523"/>
              <a:gd name="connsiteX0-119" fmla="*/ 390945 w 489657"/>
              <a:gd name="connsiteY0-120" fmla="*/ 12431 h 126495"/>
              <a:gd name="connsiteX1-121" fmla="*/ 484852 w 489657"/>
              <a:gd name="connsiteY1-122" fmla="*/ 52673 h 126495"/>
              <a:gd name="connsiteX2-123" fmla="*/ 240826 w 489657"/>
              <a:gd name="connsiteY2-124" fmla="*/ 126495 h 126495"/>
              <a:gd name="connsiteX3-125" fmla="*/ 4276 w 489657"/>
              <a:gd name="connsiteY3-126" fmla="*/ 52673 h 126495"/>
              <a:gd name="connsiteX4-127" fmla="*/ 99908 w 489657"/>
              <a:gd name="connsiteY4-128" fmla="*/ 0 h 126495"/>
              <a:gd name="connsiteX0-129" fmla="*/ 390940 w 489658"/>
              <a:gd name="connsiteY0-130" fmla="*/ 12431 h 129860"/>
              <a:gd name="connsiteX1-131" fmla="*/ 484847 w 489658"/>
              <a:gd name="connsiteY1-132" fmla="*/ 52673 h 129860"/>
              <a:gd name="connsiteX2-133" fmla="*/ 240696 w 489658"/>
              <a:gd name="connsiteY2-134" fmla="*/ 129860 h 129860"/>
              <a:gd name="connsiteX3-135" fmla="*/ 4271 w 489658"/>
              <a:gd name="connsiteY3-136" fmla="*/ 52673 h 129860"/>
              <a:gd name="connsiteX4-137" fmla="*/ 99903 w 489658"/>
              <a:gd name="connsiteY4-138" fmla="*/ 0 h 129860"/>
              <a:gd name="connsiteX0-139" fmla="*/ 386757 w 485475"/>
              <a:gd name="connsiteY0-140" fmla="*/ 12431 h 129860"/>
              <a:gd name="connsiteX1-141" fmla="*/ 480664 w 485475"/>
              <a:gd name="connsiteY1-142" fmla="*/ 52673 h 129860"/>
              <a:gd name="connsiteX2-143" fmla="*/ 236513 w 485475"/>
              <a:gd name="connsiteY2-144" fmla="*/ 129860 h 129860"/>
              <a:gd name="connsiteX3-145" fmla="*/ 88 w 485475"/>
              <a:gd name="connsiteY3-146" fmla="*/ 52673 h 129860"/>
              <a:gd name="connsiteX4-147" fmla="*/ 95720 w 485475"/>
              <a:gd name="connsiteY4-148" fmla="*/ 0 h 129860"/>
              <a:gd name="connsiteX0-149" fmla="*/ 386781 w 485499"/>
              <a:gd name="connsiteY0-150" fmla="*/ 12431 h 129860"/>
              <a:gd name="connsiteX1-151" fmla="*/ 480688 w 485499"/>
              <a:gd name="connsiteY1-152" fmla="*/ 52673 h 129860"/>
              <a:gd name="connsiteX2-153" fmla="*/ 236537 w 485499"/>
              <a:gd name="connsiteY2-154" fmla="*/ 129860 h 129860"/>
              <a:gd name="connsiteX3-155" fmla="*/ 112 w 485499"/>
              <a:gd name="connsiteY3-156" fmla="*/ 52673 h 129860"/>
              <a:gd name="connsiteX4-157" fmla="*/ 95744 w 485499"/>
              <a:gd name="connsiteY4-158" fmla="*/ 0 h 129860"/>
              <a:gd name="connsiteX0-159" fmla="*/ 386781 w 481273"/>
              <a:gd name="connsiteY0-160" fmla="*/ 12431 h 129860"/>
              <a:gd name="connsiteX1-161" fmla="*/ 480688 w 481273"/>
              <a:gd name="connsiteY1-162" fmla="*/ 52673 h 129860"/>
              <a:gd name="connsiteX2-163" fmla="*/ 236537 w 481273"/>
              <a:gd name="connsiteY2-164" fmla="*/ 129860 h 129860"/>
              <a:gd name="connsiteX3-165" fmla="*/ 112 w 481273"/>
              <a:gd name="connsiteY3-166" fmla="*/ 52673 h 129860"/>
              <a:gd name="connsiteX4-167" fmla="*/ 95744 w 481273"/>
              <a:gd name="connsiteY4-168" fmla="*/ 0 h 129860"/>
              <a:gd name="connsiteX0-169" fmla="*/ 386781 w 480860"/>
              <a:gd name="connsiteY0-170" fmla="*/ 12431 h 129860"/>
              <a:gd name="connsiteX1-171" fmla="*/ 480688 w 480860"/>
              <a:gd name="connsiteY1-172" fmla="*/ 52673 h 129860"/>
              <a:gd name="connsiteX2-173" fmla="*/ 236537 w 480860"/>
              <a:gd name="connsiteY2-174" fmla="*/ 129860 h 129860"/>
              <a:gd name="connsiteX3-175" fmla="*/ 112 w 480860"/>
              <a:gd name="connsiteY3-176" fmla="*/ 52673 h 129860"/>
              <a:gd name="connsiteX4-177" fmla="*/ 95744 w 480860"/>
              <a:gd name="connsiteY4-178" fmla="*/ 0 h 129860"/>
              <a:gd name="connsiteX0-179" fmla="*/ 386781 w 481026"/>
              <a:gd name="connsiteY0-180" fmla="*/ 12431 h 129860"/>
              <a:gd name="connsiteX1-181" fmla="*/ 480688 w 481026"/>
              <a:gd name="connsiteY1-182" fmla="*/ 52673 h 129860"/>
              <a:gd name="connsiteX2-183" fmla="*/ 236537 w 481026"/>
              <a:gd name="connsiteY2-184" fmla="*/ 129860 h 129860"/>
              <a:gd name="connsiteX3-185" fmla="*/ 112 w 481026"/>
              <a:gd name="connsiteY3-186" fmla="*/ 52673 h 129860"/>
              <a:gd name="connsiteX4-187" fmla="*/ 95744 w 481026"/>
              <a:gd name="connsiteY4-188" fmla="*/ 0 h 1298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481026" h="129860">
                <a:moveTo>
                  <a:pt x="386781" y="12431"/>
                </a:moveTo>
                <a:cubicBezTo>
                  <a:pt x="426829" y="23073"/>
                  <a:pt x="486033" y="18896"/>
                  <a:pt x="480688" y="52673"/>
                </a:cubicBezTo>
                <a:cubicBezTo>
                  <a:pt x="475343" y="86450"/>
                  <a:pt x="369244" y="129860"/>
                  <a:pt x="236537" y="129860"/>
                </a:cubicBezTo>
                <a:cubicBezTo>
                  <a:pt x="103830" y="129860"/>
                  <a:pt x="-3966" y="90149"/>
                  <a:pt x="112" y="52673"/>
                </a:cubicBezTo>
                <a:cubicBezTo>
                  <a:pt x="4190" y="15197"/>
                  <a:pt x="55696" y="10642"/>
                  <a:pt x="95744" y="0"/>
                </a:cubicBezTo>
              </a:path>
            </a:pathLst>
          </a:custGeom>
          <a:noFill/>
          <a:ln>
            <a:solidFill>
              <a:schemeClr val="lt1"/>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29" name="直接连接符 2266"/>
          <p:cNvCxnSpPr/>
          <p:nvPr>
            <p:custDataLst>
              <p:tags r:id="rId22"/>
            </p:custDataLst>
          </p:nvPr>
        </p:nvCxnSpPr>
        <p:spPr>
          <a:xfrm>
            <a:off x="1002665" y="4638040"/>
            <a:ext cx="441325" cy="0"/>
          </a:xfrm>
          <a:prstGeom prst="line">
            <a:avLst/>
          </a:prstGeom>
          <a:ln w="38100" cap="rnd">
            <a:solidFill>
              <a:schemeClr val="accent4"/>
            </a:solidFill>
            <a:round/>
          </a:ln>
        </p:spPr>
        <p:style>
          <a:lnRef idx="1">
            <a:schemeClr val="accent1"/>
          </a:lnRef>
          <a:fillRef idx="0">
            <a:schemeClr val="accent1"/>
          </a:fillRef>
          <a:effectRef idx="0">
            <a:schemeClr val="accent1"/>
          </a:effectRef>
          <a:fontRef idx="minor">
            <a:schemeClr val="tx1"/>
          </a:fontRef>
        </p:style>
      </p:cxnSp>
      <p:pic>
        <p:nvPicPr>
          <p:cNvPr id="2097153" name="图片 6" descr="资源 2@4x-8"/>
          <p:cNvPicPr>
            <a:picLocks noChangeAspect="1"/>
          </p:cNvPicPr>
          <p:nvPr>
            <p:custDataLst>
              <p:tags r:id="rId24"/>
            </p:custDataLst>
          </p:nvPr>
        </p:nvPicPr>
        <p:blipFill>
          <a:blip r:embed="rId23"/>
          <a:srcRect r="-524"/>
          <a:stretch>
            <a:fillRect/>
          </a:stretch>
        </p:blipFill>
        <p:spPr>
          <a:xfrm>
            <a:off x="4638675" y="3102610"/>
            <a:ext cx="7567295" cy="3547745"/>
          </a:xfrm>
          <a:prstGeom prst="rect">
            <a:avLst/>
          </a:prstGeom>
        </p:spPr>
      </p:pic>
      <p:sp>
        <p:nvSpPr>
          <p:cNvPr id="1048738" name="日期占位符 3"/>
          <p:cNvSpPr>
            <a:spLocks noGrp="1"/>
          </p:cNvSpPr>
          <p:nvPr>
            <p:ph type="dt" sz="half" idx="10"/>
            <p:custDataLst>
              <p:tags r:id="rId2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0" name="页脚占位符 4"/>
          <p:cNvSpPr>
            <a:spLocks noGrp="1"/>
          </p:cNvSpPr>
          <p:nvPr>
            <p:ph type="ftr" sz="quarter" idx="11"/>
            <p:custDataLst>
              <p:tags r:id="rId26"/>
            </p:custDataLst>
          </p:nvPr>
        </p:nvSpPr>
        <p:spPr>
          <a:xfrm>
            <a:off x="4116000" y="6314400"/>
            <a:ext cx="3960000" cy="316800"/>
          </a:xfrm>
        </p:spPr>
        <p:txBody>
          <a:bodyPr/>
          <a:lstStyle/>
          <a:p>
            <a:endParaRPr lang="zh-CN" altLang="en-US"/>
          </a:p>
        </p:txBody>
      </p:sp>
      <p:sp>
        <p:nvSpPr>
          <p:cNvPr id="1048742" name="灯片编号占位符 5"/>
          <p:cNvSpPr>
            <a:spLocks noGrp="1"/>
          </p:cNvSpPr>
          <p:nvPr>
            <p:ph type="sldNum" sz="quarter" idx="12"/>
            <p:custDataLst>
              <p:tags r:id="rId2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744" name="矩形 17"/>
          <p:cNvSpPr/>
          <p:nvPr>
            <p:custDataLst>
              <p:tags r:id="rId1"/>
            </p:custDataLst>
          </p:nvPr>
        </p:nvSpPr>
        <p:spPr>
          <a:xfrm>
            <a:off x="2475230"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46" name="矩形 18"/>
          <p:cNvSpPr/>
          <p:nvPr>
            <p:custDataLst>
              <p:tags r:id="rId2"/>
            </p:custDataLst>
          </p:nvPr>
        </p:nvSpPr>
        <p:spPr>
          <a:xfrm>
            <a:off x="0"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48" name="矩形 26"/>
          <p:cNvSpPr/>
          <p:nvPr>
            <p:custDataLst>
              <p:tags r:id="rId3"/>
            </p:custDataLst>
          </p:nvPr>
        </p:nvSpPr>
        <p:spPr>
          <a:xfrm>
            <a:off x="0"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50" name="矩形 27"/>
          <p:cNvSpPr/>
          <p:nvPr>
            <p:custDataLst>
              <p:tags r:id="rId4"/>
            </p:custDataLst>
          </p:nvPr>
        </p:nvSpPr>
        <p:spPr>
          <a:xfrm>
            <a:off x="2475230"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52" name="矩形 28"/>
          <p:cNvSpPr/>
          <p:nvPr>
            <p:custDataLst>
              <p:tags r:id="rId5"/>
            </p:custDataLst>
          </p:nvPr>
        </p:nvSpPr>
        <p:spPr>
          <a:xfrm>
            <a:off x="0"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54" name="矩形 29"/>
          <p:cNvSpPr/>
          <p:nvPr>
            <p:custDataLst>
              <p:tags r:id="rId6"/>
            </p:custDataLst>
          </p:nvPr>
        </p:nvSpPr>
        <p:spPr>
          <a:xfrm>
            <a:off x="7425055"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56" name="矩形 31"/>
          <p:cNvSpPr/>
          <p:nvPr>
            <p:custDataLst>
              <p:tags r:id="rId7"/>
            </p:custDataLst>
          </p:nvPr>
        </p:nvSpPr>
        <p:spPr>
          <a:xfrm>
            <a:off x="4949825"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58" name="矩形 32"/>
          <p:cNvSpPr/>
          <p:nvPr>
            <p:custDataLst>
              <p:tags r:id="rId8"/>
            </p:custDataLst>
          </p:nvPr>
        </p:nvSpPr>
        <p:spPr>
          <a:xfrm>
            <a:off x="4949825"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60" name="矩形 19"/>
          <p:cNvSpPr/>
          <p:nvPr>
            <p:custDataLst>
              <p:tags r:id="rId9"/>
            </p:custDataLst>
          </p:nvPr>
        </p:nvSpPr>
        <p:spPr>
          <a:xfrm>
            <a:off x="7425055"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62" name="矩形 35"/>
          <p:cNvSpPr/>
          <p:nvPr>
            <p:custDataLst>
              <p:tags r:id="rId10"/>
            </p:custDataLst>
          </p:nvPr>
        </p:nvSpPr>
        <p:spPr>
          <a:xfrm>
            <a:off x="4949825"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64" name="矩形 37"/>
          <p:cNvSpPr/>
          <p:nvPr>
            <p:custDataLst>
              <p:tags r:id="rId11"/>
            </p:custDataLst>
          </p:nvPr>
        </p:nvSpPr>
        <p:spPr>
          <a:xfrm>
            <a:off x="9899650" y="0"/>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66" name="矩形 20"/>
          <p:cNvSpPr/>
          <p:nvPr>
            <p:custDataLst>
              <p:tags r:id="rId12"/>
            </p:custDataLst>
          </p:nvPr>
        </p:nvSpPr>
        <p:spPr>
          <a:xfrm>
            <a:off x="9899650" y="2973705"/>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68" name="矩形 21"/>
          <p:cNvSpPr/>
          <p:nvPr>
            <p:custDataLst>
              <p:tags r:id="rId13"/>
            </p:custDataLst>
          </p:nvPr>
        </p:nvSpPr>
        <p:spPr>
          <a:xfrm>
            <a:off x="9899650" y="5947410"/>
            <a:ext cx="229235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70" name="正文"/>
          <p:cNvSpPr txBox="1">
            <a:spLocks noGrp="1"/>
          </p:cNvSpPr>
          <p:nvPr>
            <p:ph idx="4"/>
            <p:custDataLst>
              <p:tags r:id="rId14"/>
            </p:custDataLst>
          </p:nvPr>
        </p:nvSpPr>
        <p:spPr>
          <a:xfrm>
            <a:off x="828040" y="1490345"/>
            <a:ext cx="10528300" cy="4759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2" name="标题"/>
          <p:cNvSpPr txBox="1">
            <a:spLocks noGrp="1"/>
          </p:cNvSpPr>
          <p:nvPr>
            <p:ph type="title" idx="3"/>
            <p:custDataLst>
              <p:tags r:id="rId15"/>
            </p:custDataLst>
          </p:nvPr>
        </p:nvSpPr>
        <p:spPr>
          <a:xfrm>
            <a:off x="770890" y="340360"/>
            <a:ext cx="10673080" cy="77406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400" b="1" i="0" u="none" strike="noStrike" kern="1200" cap="none" spc="300" normalizeH="0" baseline="0" noProof="1">
                <a:ln>
                  <a:solidFill>
                    <a:schemeClr val="accent1">
                      <a:alpha val="60000"/>
                    </a:schemeClr>
                  </a:solidFill>
                  <a:prstDash val="solid"/>
                </a:ln>
                <a:solidFill>
                  <a:schemeClr val="accent5"/>
                </a:solidFill>
                <a:effectLst>
                  <a:outerShdw dist="88900" dir="2700000" algn="tl" rotWithShape="0">
                    <a:schemeClr val="accent1">
                      <a:alpha val="100000"/>
                    </a:schemeClr>
                  </a:outerShdw>
                </a:effectLst>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74" name="椭圆 7"/>
          <p:cNvSpPr/>
          <p:nvPr>
            <p:custDataLst>
              <p:tags r:id="rId16"/>
            </p:custDataLst>
          </p:nvPr>
        </p:nvSpPr>
        <p:spPr>
          <a:xfrm>
            <a:off x="302260" y="491490"/>
            <a:ext cx="315595" cy="315595"/>
          </a:xfrm>
          <a:prstGeom prst="ellipse">
            <a:avLst/>
          </a:prstGeom>
          <a:solidFill>
            <a:schemeClr val="accent5"/>
          </a:solidFill>
          <a:ln>
            <a:solidFill>
              <a:schemeClr val="accent4"/>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76" name="椭圆 22"/>
          <p:cNvSpPr/>
          <p:nvPr>
            <p:custDataLst>
              <p:tags r:id="rId17"/>
            </p:custDataLst>
          </p:nvPr>
        </p:nvSpPr>
        <p:spPr>
          <a:xfrm rot="2573124">
            <a:off x="219710" y="589915"/>
            <a:ext cx="481330" cy="130175"/>
          </a:xfrm>
          <a:custGeom>
            <a:gdLst>
              <a:gd name="connsiteX0" fmla="*/ 0 w 480575"/>
              <a:gd name="connsiteY0" fmla="*/ 63850 h 127700"/>
              <a:gd name="connsiteX1" fmla="*/ 240288 w 480575"/>
              <a:gd name="connsiteY1" fmla="*/ 0 h 127700"/>
              <a:gd name="connsiteX2" fmla="*/ 480576 w 480575"/>
              <a:gd name="connsiteY2" fmla="*/ 63850 h 127700"/>
              <a:gd name="connsiteX3" fmla="*/ 240288 w 480575"/>
              <a:gd name="connsiteY3" fmla="*/ 127700 h 127700"/>
              <a:gd name="connsiteX4" fmla="*/ 0 w 480575"/>
              <a:gd name="connsiteY4" fmla="*/ 63850 h 127700"/>
              <a:gd name="connsiteX0-1" fmla="*/ 4456 w 485032"/>
              <a:gd name="connsiteY0-2" fmla="*/ 67336 h 131186"/>
              <a:gd name="connsiteX1-3" fmla="*/ 100088 w 485032"/>
              <a:gd name="connsiteY1-4" fmla="*/ 14663 h 131186"/>
              <a:gd name="connsiteX2-5" fmla="*/ 244744 w 485032"/>
              <a:gd name="connsiteY2-6" fmla="*/ 3486 h 131186"/>
              <a:gd name="connsiteX3-7" fmla="*/ 485032 w 485032"/>
              <a:gd name="connsiteY3-8" fmla="*/ 67336 h 131186"/>
              <a:gd name="connsiteX4-9" fmla="*/ 244744 w 485032"/>
              <a:gd name="connsiteY4-10" fmla="*/ 131186 h 131186"/>
              <a:gd name="connsiteX5" fmla="*/ 4456 w 485032"/>
              <a:gd name="connsiteY5" fmla="*/ 67336 h 131186"/>
              <a:gd name="connsiteX0-11" fmla="*/ 4456 w 489651"/>
              <a:gd name="connsiteY0-12" fmla="*/ 64506 h 128356"/>
              <a:gd name="connsiteX1-13" fmla="*/ 100088 w 489651"/>
              <a:gd name="connsiteY1-14" fmla="*/ 11833 h 128356"/>
              <a:gd name="connsiteX2-15" fmla="*/ 244744 w 489651"/>
              <a:gd name="connsiteY2-16" fmla="*/ 656 h 128356"/>
              <a:gd name="connsiteX3-17" fmla="*/ 391125 w 489651"/>
              <a:gd name="connsiteY3-18" fmla="*/ 24264 h 128356"/>
              <a:gd name="connsiteX4-19" fmla="*/ 485032 w 489651"/>
              <a:gd name="connsiteY4-20" fmla="*/ 64506 h 128356"/>
              <a:gd name="connsiteX5-21" fmla="*/ 244744 w 489651"/>
              <a:gd name="connsiteY5-22" fmla="*/ 128356 h 128356"/>
              <a:gd name="connsiteX6" fmla="*/ 4456 w 489651"/>
              <a:gd name="connsiteY6" fmla="*/ 64506 h 128356"/>
              <a:gd name="connsiteX0-23" fmla="*/ 244744 w 489651"/>
              <a:gd name="connsiteY0-24" fmla="*/ 0 h 127700"/>
              <a:gd name="connsiteX1-25" fmla="*/ 391125 w 489651"/>
              <a:gd name="connsiteY1-26" fmla="*/ 23608 h 127700"/>
              <a:gd name="connsiteX2-27" fmla="*/ 485032 w 489651"/>
              <a:gd name="connsiteY2-28" fmla="*/ 63850 h 127700"/>
              <a:gd name="connsiteX3-29" fmla="*/ 244744 w 489651"/>
              <a:gd name="connsiteY3-30" fmla="*/ 127700 h 127700"/>
              <a:gd name="connsiteX4-31" fmla="*/ 4456 w 489651"/>
              <a:gd name="connsiteY4-32" fmla="*/ 63850 h 127700"/>
              <a:gd name="connsiteX5-33" fmla="*/ 100088 w 489651"/>
              <a:gd name="connsiteY5-34" fmla="*/ 11177 h 127700"/>
              <a:gd name="connsiteX6-35" fmla="*/ 336184 w 489651"/>
              <a:gd name="connsiteY6-36" fmla="*/ 91440 h 127700"/>
              <a:gd name="connsiteX0-37" fmla="*/ 244744 w 489651"/>
              <a:gd name="connsiteY0-38" fmla="*/ 0 h 127700"/>
              <a:gd name="connsiteX1-39" fmla="*/ 391125 w 489651"/>
              <a:gd name="connsiteY1-40" fmla="*/ 23608 h 127700"/>
              <a:gd name="connsiteX2-41" fmla="*/ 485032 w 489651"/>
              <a:gd name="connsiteY2-42" fmla="*/ 63850 h 127700"/>
              <a:gd name="connsiteX3-43" fmla="*/ 244744 w 489651"/>
              <a:gd name="connsiteY3-44" fmla="*/ 127700 h 127700"/>
              <a:gd name="connsiteX4-45" fmla="*/ 4456 w 489651"/>
              <a:gd name="connsiteY4-46" fmla="*/ 63850 h 127700"/>
              <a:gd name="connsiteX5-47" fmla="*/ 100088 w 489651"/>
              <a:gd name="connsiteY5-48" fmla="*/ 11177 h 127700"/>
              <a:gd name="connsiteX0-49" fmla="*/ 391125 w 489651"/>
              <a:gd name="connsiteY0-50" fmla="*/ 12431 h 116523"/>
              <a:gd name="connsiteX1-51" fmla="*/ 485032 w 489651"/>
              <a:gd name="connsiteY1-52" fmla="*/ 52673 h 116523"/>
              <a:gd name="connsiteX2-53" fmla="*/ 244744 w 489651"/>
              <a:gd name="connsiteY2-54" fmla="*/ 116523 h 116523"/>
              <a:gd name="connsiteX3-55" fmla="*/ 4456 w 489651"/>
              <a:gd name="connsiteY3-56" fmla="*/ 52673 h 116523"/>
              <a:gd name="connsiteX4-57" fmla="*/ 100088 w 489651"/>
              <a:gd name="connsiteY4-58" fmla="*/ 0 h 116523"/>
              <a:gd name="connsiteX0-59" fmla="*/ 391125 w 489651"/>
              <a:gd name="connsiteY0-60" fmla="*/ 12431 h 116523"/>
              <a:gd name="connsiteX1-61" fmla="*/ 485032 w 489651"/>
              <a:gd name="connsiteY1-62" fmla="*/ 52673 h 116523"/>
              <a:gd name="connsiteX2-63" fmla="*/ 244744 w 489651"/>
              <a:gd name="connsiteY2-64" fmla="*/ 116523 h 116523"/>
              <a:gd name="connsiteX3-65" fmla="*/ 4456 w 489651"/>
              <a:gd name="connsiteY3-66" fmla="*/ 52673 h 116523"/>
              <a:gd name="connsiteX4-67" fmla="*/ 100088 w 489651"/>
              <a:gd name="connsiteY4-68" fmla="*/ 0 h 116523"/>
              <a:gd name="connsiteX0-69" fmla="*/ 391125 w 485526"/>
              <a:gd name="connsiteY0-70" fmla="*/ 12431 h 116523"/>
              <a:gd name="connsiteX1-71" fmla="*/ 485032 w 485526"/>
              <a:gd name="connsiteY1-72" fmla="*/ 52673 h 116523"/>
              <a:gd name="connsiteX2-73" fmla="*/ 244744 w 485526"/>
              <a:gd name="connsiteY2-74" fmla="*/ 116523 h 116523"/>
              <a:gd name="connsiteX3-75" fmla="*/ 4456 w 485526"/>
              <a:gd name="connsiteY3-76" fmla="*/ 52673 h 116523"/>
              <a:gd name="connsiteX4-77" fmla="*/ 100088 w 485526"/>
              <a:gd name="connsiteY4-78" fmla="*/ 0 h 116523"/>
              <a:gd name="connsiteX0-79" fmla="*/ 391125 w 486355"/>
              <a:gd name="connsiteY0-80" fmla="*/ 12431 h 116523"/>
              <a:gd name="connsiteX1-81" fmla="*/ 485032 w 486355"/>
              <a:gd name="connsiteY1-82" fmla="*/ 52673 h 116523"/>
              <a:gd name="connsiteX2-83" fmla="*/ 244744 w 486355"/>
              <a:gd name="connsiteY2-84" fmla="*/ 116523 h 116523"/>
              <a:gd name="connsiteX3-85" fmla="*/ 4456 w 486355"/>
              <a:gd name="connsiteY3-86" fmla="*/ 52673 h 116523"/>
              <a:gd name="connsiteX4-87" fmla="*/ 100088 w 486355"/>
              <a:gd name="connsiteY4-88" fmla="*/ 0 h 116523"/>
              <a:gd name="connsiteX0-89" fmla="*/ 391125 w 486355"/>
              <a:gd name="connsiteY0-90" fmla="*/ 12431 h 116523"/>
              <a:gd name="connsiteX1-91" fmla="*/ 485032 w 486355"/>
              <a:gd name="connsiteY1-92" fmla="*/ 52673 h 116523"/>
              <a:gd name="connsiteX2-93" fmla="*/ 244744 w 486355"/>
              <a:gd name="connsiteY2-94" fmla="*/ 116523 h 116523"/>
              <a:gd name="connsiteX3-95" fmla="*/ 4456 w 486355"/>
              <a:gd name="connsiteY3-96" fmla="*/ 52673 h 116523"/>
              <a:gd name="connsiteX4-97" fmla="*/ 100088 w 486355"/>
              <a:gd name="connsiteY4-98" fmla="*/ 0 h 116523"/>
              <a:gd name="connsiteX0-99" fmla="*/ 388055 w 483285"/>
              <a:gd name="connsiteY0-100" fmla="*/ 12431 h 116523"/>
              <a:gd name="connsiteX1-101" fmla="*/ 481962 w 483285"/>
              <a:gd name="connsiteY1-102" fmla="*/ 52673 h 116523"/>
              <a:gd name="connsiteX2-103" fmla="*/ 241674 w 483285"/>
              <a:gd name="connsiteY2-104" fmla="*/ 116523 h 116523"/>
              <a:gd name="connsiteX3-105" fmla="*/ 1386 w 483285"/>
              <a:gd name="connsiteY3-106" fmla="*/ 52673 h 116523"/>
              <a:gd name="connsiteX4-107" fmla="*/ 97018 w 483285"/>
              <a:gd name="connsiteY4-108" fmla="*/ 0 h 116523"/>
              <a:gd name="connsiteX0-109" fmla="*/ 386951 w 482181"/>
              <a:gd name="connsiteY0-110" fmla="*/ 12431 h 116523"/>
              <a:gd name="connsiteX1-111" fmla="*/ 480858 w 482181"/>
              <a:gd name="connsiteY1-112" fmla="*/ 52673 h 116523"/>
              <a:gd name="connsiteX2-113" fmla="*/ 240570 w 482181"/>
              <a:gd name="connsiteY2-114" fmla="*/ 116523 h 116523"/>
              <a:gd name="connsiteX3-115" fmla="*/ 282 w 482181"/>
              <a:gd name="connsiteY3-116" fmla="*/ 52673 h 116523"/>
              <a:gd name="connsiteX4-117" fmla="*/ 95914 w 482181"/>
              <a:gd name="connsiteY4-118" fmla="*/ 0 h 116523"/>
              <a:gd name="connsiteX0-119" fmla="*/ 390945 w 489657"/>
              <a:gd name="connsiteY0-120" fmla="*/ 12431 h 126495"/>
              <a:gd name="connsiteX1-121" fmla="*/ 484852 w 489657"/>
              <a:gd name="connsiteY1-122" fmla="*/ 52673 h 126495"/>
              <a:gd name="connsiteX2-123" fmla="*/ 240826 w 489657"/>
              <a:gd name="connsiteY2-124" fmla="*/ 126495 h 126495"/>
              <a:gd name="connsiteX3-125" fmla="*/ 4276 w 489657"/>
              <a:gd name="connsiteY3-126" fmla="*/ 52673 h 126495"/>
              <a:gd name="connsiteX4-127" fmla="*/ 99908 w 489657"/>
              <a:gd name="connsiteY4-128" fmla="*/ 0 h 126495"/>
              <a:gd name="connsiteX0-129" fmla="*/ 390940 w 489658"/>
              <a:gd name="connsiteY0-130" fmla="*/ 12431 h 129860"/>
              <a:gd name="connsiteX1-131" fmla="*/ 484847 w 489658"/>
              <a:gd name="connsiteY1-132" fmla="*/ 52673 h 129860"/>
              <a:gd name="connsiteX2-133" fmla="*/ 240696 w 489658"/>
              <a:gd name="connsiteY2-134" fmla="*/ 129860 h 129860"/>
              <a:gd name="connsiteX3-135" fmla="*/ 4271 w 489658"/>
              <a:gd name="connsiteY3-136" fmla="*/ 52673 h 129860"/>
              <a:gd name="connsiteX4-137" fmla="*/ 99903 w 489658"/>
              <a:gd name="connsiteY4-138" fmla="*/ 0 h 129860"/>
              <a:gd name="connsiteX0-139" fmla="*/ 386757 w 485475"/>
              <a:gd name="connsiteY0-140" fmla="*/ 12431 h 129860"/>
              <a:gd name="connsiteX1-141" fmla="*/ 480664 w 485475"/>
              <a:gd name="connsiteY1-142" fmla="*/ 52673 h 129860"/>
              <a:gd name="connsiteX2-143" fmla="*/ 236513 w 485475"/>
              <a:gd name="connsiteY2-144" fmla="*/ 129860 h 129860"/>
              <a:gd name="connsiteX3-145" fmla="*/ 88 w 485475"/>
              <a:gd name="connsiteY3-146" fmla="*/ 52673 h 129860"/>
              <a:gd name="connsiteX4-147" fmla="*/ 95720 w 485475"/>
              <a:gd name="connsiteY4-148" fmla="*/ 0 h 129860"/>
              <a:gd name="connsiteX0-149" fmla="*/ 386781 w 485499"/>
              <a:gd name="connsiteY0-150" fmla="*/ 12431 h 129860"/>
              <a:gd name="connsiteX1-151" fmla="*/ 480688 w 485499"/>
              <a:gd name="connsiteY1-152" fmla="*/ 52673 h 129860"/>
              <a:gd name="connsiteX2-153" fmla="*/ 236537 w 485499"/>
              <a:gd name="connsiteY2-154" fmla="*/ 129860 h 129860"/>
              <a:gd name="connsiteX3-155" fmla="*/ 112 w 485499"/>
              <a:gd name="connsiteY3-156" fmla="*/ 52673 h 129860"/>
              <a:gd name="connsiteX4-157" fmla="*/ 95744 w 485499"/>
              <a:gd name="connsiteY4-158" fmla="*/ 0 h 129860"/>
              <a:gd name="connsiteX0-159" fmla="*/ 386781 w 481273"/>
              <a:gd name="connsiteY0-160" fmla="*/ 12431 h 129860"/>
              <a:gd name="connsiteX1-161" fmla="*/ 480688 w 481273"/>
              <a:gd name="connsiteY1-162" fmla="*/ 52673 h 129860"/>
              <a:gd name="connsiteX2-163" fmla="*/ 236537 w 481273"/>
              <a:gd name="connsiteY2-164" fmla="*/ 129860 h 129860"/>
              <a:gd name="connsiteX3-165" fmla="*/ 112 w 481273"/>
              <a:gd name="connsiteY3-166" fmla="*/ 52673 h 129860"/>
              <a:gd name="connsiteX4-167" fmla="*/ 95744 w 481273"/>
              <a:gd name="connsiteY4-168" fmla="*/ 0 h 129860"/>
              <a:gd name="connsiteX0-169" fmla="*/ 386781 w 480860"/>
              <a:gd name="connsiteY0-170" fmla="*/ 12431 h 129860"/>
              <a:gd name="connsiteX1-171" fmla="*/ 480688 w 480860"/>
              <a:gd name="connsiteY1-172" fmla="*/ 52673 h 129860"/>
              <a:gd name="connsiteX2-173" fmla="*/ 236537 w 480860"/>
              <a:gd name="connsiteY2-174" fmla="*/ 129860 h 129860"/>
              <a:gd name="connsiteX3-175" fmla="*/ 112 w 480860"/>
              <a:gd name="connsiteY3-176" fmla="*/ 52673 h 129860"/>
              <a:gd name="connsiteX4-177" fmla="*/ 95744 w 480860"/>
              <a:gd name="connsiteY4-178" fmla="*/ 0 h 129860"/>
              <a:gd name="connsiteX0-179" fmla="*/ 386781 w 481026"/>
              <a:gd name="connsiteY0-180" fmla="*/ 12431 h 129860"/>
              <a:gd name="connsiteX1-181" fmla="*/ 480688 w 481026"/>
              <a:gd name="connsiteY1-182" fmla="*/ 52673 h 129860"/>
              <a:gd name="connsiteX2-183" fmla="*/ 236537 w 481026"/>
              <a:gd name="connsiteY2-184" fmla="*/ 129860 h 129860"/>
              <a:gd name="connsiteX3-185" fmla="*/ 112 w 481026"/>
              <a:gd name="connsiteY3-186" fmla="*/ 52673 h 129860"/>
              <a:gd name="connsiteX4-187" fmla="*/ 95744 w 481026"/>
              <a:gd name="connsiteY4-188" fmla="*/ 0 h 1298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481026" h="129860">
                <a:moveTo>
                  <a:pt x="386781" y="12431"/>
                </a:moveTo>
                <a:cubicBezTo>
                  <a:pt x="426829" y="23073"/>
                  <a:pt x="486033" y="18896"/>
                  <a:pt x="480688" y="52673"/>
                </a:cubicBezTo>
                <a:cubicBezTo>
                  <a:pt x="475343" y="86450"/>
                  <a:pt x="369244" y="129860"/>
                  <a:pt x="236537" y="129860"/>
                </a:cubicBezTo>
                <a:cubicBezTo>
                  <a:pt x="103830" y="129860"/>
                  <a:pt x="-3966" y="90149"/>
                  <a:pt x="112" y="52673"/>
                </a:cubicBezTo>
                <a:cubicBezTo>
                  <a:pt x="4190" y="15197"/>
                  <a:pt x="55696" y="10642"/>
                  <a:pt x="95744" y="0"/>
                </a:cubicBezTo>
              </a:path>
            </a:pathLst>
          </a:custGeom>
          <a:noFill/>
          <a:ln>
            <a:solidFill>
              <a:schemeClr val="accent3"/>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78" name="日期占位符 3"/>
          <p:cNvSpPr>
            <a:spLocks noGrp="1"/>
          </p:cNvSpPr>
          <p:nvPr>
            <p:ph type="dt" sz="half" idx="10"/>
            <p:custDataLst>
              <p:tags r:id="rId1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19"/>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2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84" name="矩形 24"/>
          <p:cNvSpPr/>
          <p:nvPr>
            <p:custDataLst>
              <p:tags r:id="rId1"/>
            </p:custDataLst>
          </p:nvPr>
        </p:nvSpPr>
        <p:spPr>
          <a:xfrm>
            <a:off x="2475230" y="148717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86" name="矩形 25"/>
          <p:cNvSpPr/>
          <p:nvPr>
            <p:custDataLst>
              <p:tags r:id="rId2"/>
            </p:custDataLst>
          </p:nvPr>
        </p:nvSpPr>
        <p:spPr>
          <a:xfrm>
            <a:off x="0" y="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88" name="矩形 26"/>
          <p:cNvSpPr/>
          <p:nvPr>
            <p:custDataLst>
              <p:tags r:id="rId3"/>
            </p:custDataLst>
          </p:nvPr>
        </p:nvSpPr>
        <p:spPr>
          <a:xfrm>
            <a:off x="0" y="297370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90" name="矩形 27"/>
          <p:cNvSpPr/>
          <p:nvPr>
            <p:custDataLst>
              <p:tags r:id="rId4"/>
            </p:custDataLst>
          </p:nvPr>
        </p:nvSpPr>
        <p:spPr>
          <a:xfrm>
            <a:off x="2475230" y="446087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92" name="矩形 28"/>
          <p:cNvSpPr/>
          <p:nvPr>
            <p:custDataLst>
              <p:tags r:id="rId5"/>
            </p:custDataLst>
          </p:nvPr>
        </p:nvSpPr>
        <p:spPr>
          <a:xfrm>
            <a:off x="0" y="5947410"/>
            <a:ext cx="247523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94" name="矩形 29"/>
          <p:cNvSpPr/>
          <p:nvPr>
            <p:custDataLst>
              <p:tags r:id="rId6"/>
            </p:custDataLst>
          </p:nvPr>
        </p:nvSpPr>
        <p:spPr>
          <a:xfrm>
            <a:off x="7425055" y="148717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96" name="矩形 31"/>
          <p:cNvSpPr/>
          <p:nvPr>
            <p:custDataLst>
              <p:tags r:id="rId7"/>
            </p:custDataLst>
          </p:nvPr>
        </p:nvSpPr>
        <p:spPr>
          <a:xfrm>
            <a:off x="4949825" y="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98" name="矩形 32"/>
          <p:cNvSpPr/>
          <p:nvPr>
            <p:custDataLst>
              <p:tags r:id="rId8"/>
            </p:custDataLst>
          </p:nvPr>
        </p:nvSpPr>
        <p:spPr>
          <a:xfrm>
            <a:off x="4949825" y="297370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00" name="矩形 34"/>
          <p:cNvSpPr/>
          <p:nvPr>
            <p:custDataLst>
              <p:tags r:id="rId9"/>
            </p:custDataLst>
          </p:nvPr>
        </p:nvSpPr>
        <p:spPr>
          <a:xfrm>
            <a:off x="7425055" y="446087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02" name="矩形 35"/>
          <p:cNvSpPr/>
          <p:nvPr>
            <p:custDataLst>
              <p:tags r:id="rId10"/>
            </p:custDataLst>
          </p:nvPr>
        </p:nvSpPr>
        <p:spPr>
          <a:xfrm>
            <a:off x="4949825" y="5947410"/>
            <a:ext cx="247523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04" name="矩形 37"/>
          <p:cNvSpPr/>
          <p:nvPr>
            <p:custDataLst>
              <p:tags r:id="rId11"/>
            </p:custDataLst>
          </p:nvPr>
        </p:nvSpPr>
        <p:spPr>
          <a:xfrm>
            <a:off x="9899650" y="0"/>
            <a:ext cx="229235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06" name="矩形 38"/>
          <p:cNvSpPr/>
          <p:nvPr>
            <p:custDataLst>
              <p:tags r:id="rId12"/>
            </p:custDataLst>
          </p:nvPr>
        </p:nvSpPr>
        <p:spPr>
          <a:xfrm>
            <a:off x="9899650" y="2973705"/>
            <a:ext cx="229235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08" name="矩形 10"/>
          <p:cNvSpPr/>
          <p:nvPr>
            <p:custDataLst>
              <p:tags r:id="rId13"/>
            </p:custDataLst>
          </p:nvPr>
        </p:nvSpPr>
        <p:spPr>
          <a:xfrm>
            <a:off x="9899650" y="5947410"/>
            <a:ext cx="229235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10" name="副标题"/>
          <p:cNvSpPr txBox="1">
            <a:spLocks noGrp="1"/>
          </p:cNvSpPr>
          <p:nvPr>
            <p:ph type="body" idx="8" hasCustomPrompt="1"/>
            <p:custDataLst>
              <p:tags r:id="rId14"/>
            </p:custDataLst>
          </p:nvPr>
        </p:nvSpPr>
        <p:spPr>
          <a:xfrm>
            <a:off x="922655" y="2357120"/>
            <a:ext cx="1844675" cy="450215"/>
          </a:xfrm>
          <a:prstGeom prst="rect">
            <a:avLst/>
          </a:prstGeom>
          <a:noFill/>
        </p:spPr>
        <p:txBody>
          <a:bodyPr wrap="square" lIns="0" tIns="0" rIns="0" bIns="0" rtlCol="0" anchor="ctr">
            <a:normAutofit/>
          </a:bodyPr>
          <a:lstStyle>
            <a:lvl1pPr marL="0" marR="0" algn="dist" defTabSz="914400" rtl="0" eaLnBrk="1" fontAlgn="auto" latinLnBrk="0" hangingPunct="1">
              <a:lnSpc>
                <a:spcPct val="100000"/>
              </a:lnSpc>
              <a:buClrTx/>
              <a:buSzTx/>
              <a:buFontTx/>
              <a:buNone/>
              <a:defRPr kumimoji="0" lang="zh-CN" altLang="en-US" sz="2400" b="1" i="0" u="none" strike="noStrike" kern="0" cap="none" spc="100" normalizeH="0" baseline="0" noProof="1">
                <a:solidFill>
                  <a:schemeClr val="accent3"/>
                </a:solidFill>
                <a:latin typeface="+mn-ea"/>
                <a:ea typeface="+mn-ea"/>
                <a:cs typeface="MiSans" panose="00000500000000000000" charset="-122"/>
                <a:sym typeface="+mn-ea"/>
              </a:defRPr>
            </a:lvl1pPr>
          </a:lstStyle>
          <a:p>
            <a:pPr lvl="0" algn="dist"/>
            <a:r>
              <a:rPr>
                <a:sym typeface="+mn-ea"/>
              </a:rPr>
              <a:t>编辑副标题</a:t>
            </a:r>
            <a:endParaRPr>
              <a:sym typeface="+mn-ea"/>
            </a:endParaRPr>
          </a:p>
        </p:txBody>
      </p:sp>
      <p:sp>
        <p:nvSpPr>
          <p:cNvPr id="1048812" name="标题"/>
          <p:cNvSpPr txBox="1">
            <a:spLocks noGrp="1"/>
          </p:cNvSpPr>
          <p:nvPr>
            <p:ph type="title" idx="7" hasCustomPrompt="1"/>
            <p:custDataLst>
              <p:tags r:id="rId15"/>
            </p:custDataLst>
          </p:nvPr>
        </p:nvSpPr>
        <p:spPr>
          <a:xfrm>
            <a:off x="827405" y="840105"/>
            <a:ext cx="5486400" cy="135128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7200" b="1" i="0" u="none" strike="noStrike" kern="0" cap="none" spc="400" normalizeH="0" baseline="0" noProof="0">
                <a:ln>
                  <a:solidFill>
                    <a:schemeClr val="accent1"/>
                  </a:solidFill>
                </a:ln>
                <a:solidFill>
                  <a:schemeClr val="accent5"/>
                </a:solidFill>
                <a:effectLst>
                  <a:outerShdw dist="88900" dir="2700000" algn="tl" rotWithShape="0">
                    <a:schemeClr val="accent1"/>
                  </a:outerShdw>
                </a:effectLst>
                <a:uLnTx/>
                <a:uFillTx/>
                <a:latin typeface="+mj-ea"/>
                <a:ea typeface="+mj-ea"/>
                <a:cs typeface="MiSans" panose="00000500000000000000" charset="-122"/>
              </a:defRPr>
            </a:lvl1pPr>
          </a:lstStyle>
          <a:p>
            <a:pPr lvl="0"/>
            <a:r>
              <a:rPr>
                <a:sym typeface="+mn-ea"/>
              </a:rPr>
              <a:t>编辑标题</a:t>
            </a:r>
            <a:endParaRPr>
              <a:sym typeface="+mn-ea"/>
            </a:endParaRPr>
          </a:p>
        </p:txBody>
      </p:sp>
      <p:sp>
        <p:nvSpPr>
          <p:cNvPr id="1048814" name="任意多边形: 形状 8"/>
          <p:cNvSpPr/>
          <p:nvPr>
            <p:custDataLst>
              <p:tags r:id="rId16"/>
            </p:custDataLst>
          </p:nvPr>
        </p:nvSpPr>
        <p:spPr>
          <a:xfrm>
            <a:off x="0" y="0"/>
            <a:ext cx="12192000" cy="1547919"/>
          </a:xfrm>
          <a:custGeom>
            <a:gdLst>
              <a:gd name="connsiteX0" fmla="*/ 0 w 12192000"/>
              <a:gd name="connsiteY0" fmla="*/ 0 h 1547919"/>
              <a:gd name="connsiteX1" fmla="*/ 12192000 w 12192000"/>
              <a:gd name="connsiteY1" fmla="*/ 0 h 1547919"/>
              <a:gd name="connsiteX2" fmla="*/ 12192000 w 12192000"/>
              <a:gd name="connsiteY2" fmla="*/ 493986 h 1547919"/>
              <a:gd name="connsiteX3" fmla="*/ 1543177 w 12192000"/>
              <a:gd name="connsiteY3" fmla="*/ 493986 h 1547919"/>
              <a:gd name="connsiteX4" fmla="*/ 1469320 w 12192000"/>
              <a:gd name="connsiteY4" fmla="*/ 498020 h 1547919"/>
              <a:gd name="connsiteX5" fmla="*/ 0 w 12192000"/>
              <a:gd name="connsiteY5" fmla="*/ 1547919 h 1547919"/>
              <a:gd name="connsiteX6" fmla="*/ 0 w 12192000"/>
              <a:gd name="connsiteY6" fmla="*/ 493986 h 1547919"/>
              <a:gd name="connsiteX7" fmla="*/ 0 w 12192000"/>
              <a:gd name="connsiteY7" fmla="*/ 484909 h 15479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1547919">
                <a:moveTo>
                  <a:pt x="0" y="0"/>
                </a:moveTo>
                <a:lnTo>
                  <a:pt x="12192000" y="0"/>
                </a:lnTo>
                <a:lnTo>
                  <a:pt x="12192000" y="493986"/>
                </a:lnTo>
                <a:lnTo>
                  <a:pt x="1543177" y="493986"/>
                </a:lnTo>
                <a:lnTo>
                  <a:pt x="1469320" y="498020"/>
                </a:lnTo>
                <a:cubicBezTo>
                  <a:pt x="667025" y="557740"/>
                  <a:pt x="156165" y="815472"/>
                  <a:pt x="0" y="1547919"/>
                </a:cubicBezTo>
                <a:lnTo>
                  <a:pt x="0" y="493986"/>
                </a:lnTo>
                <a:lnTo>
                  <a:pt x="0" y="484909"/>
                </a:lnTo>
                <a:close/>
              </a:path>
            </a:pathLst>
          </a:cu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noFill/>
              <a:cs typeface="MiSans" panose="00000500000000000000" charset="-122"/>
            </a:endParaRPr>
          </a:p>
        </p:txBody>
      </p:sp>
      <p:sp>
        <p:nvSpPr>
          <p:cNvPr id="1048816" name="矩形 5"/>
          <p:cNvSpPr/>
          <p:nvPr>
            <p:custDataLst>
              <p:tags r:id="rId17"/>
            </p:custDataLst>
          </p:nvPr>
        </p:nvSpPr>
        <p:spPr>
          <a:xfrm>
            <a:off x="0" y="6640195"/>
            <a:ext cx="12192000" cy="217805"/>
          </a:xfrm>
          <a:prstGeom prst="rect">
            <a:avLst/>
          </a:pr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18" name="椭圆 21"/>
          <p:cNvSpPr/>
          <p:nvPr>
            <p:custDataLst>
              <p:tags r:id="rId18"/>
            </p:custDataLst>
          </p:nvPr>
        </p:nvSpPr>
        <p:spPr>
          <a:xfrm>
            <a:off x="241935" y="241935"/>
            <a:ext cx="315595" cy="315595"/>
          </a:xfrm>
          <a:prstGeom prst="ellipse">
            <a:avLst/>
          </a:prstGeom>
          <a:noFill/>
          <a:ln>
            <a:solidFill>
              <a:schemeClr val="lt1"/>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20" name="椭圆 22"/>
          <p:cNvSpPr/>
          <p:nvPr>
            <p:custDataLst>
              <p:tags r:id="rId19"/>
            </p:custDataLst>
          </p:nvPr>
        </p:nvSpPr>
        <p:spPr>
          <a:xfrm rot="2573124">
            <a:off x="159385" y="340360"/>
            <a:ext cx="481330" cy="130175"/>
          </a:xfrm>
          <a:custGeom>
            <a:gdLst>
              <a:gd name="connsiteX0" fmla="*/ 0 w 480575"/>
              <a:gd name="connsiteY0" fmla="*/ 63850 h 127700"/>
              <a:gd name="connsiteX1" fmla="*/ 240288 w 480575"/>
              <a:gd name="connsiteY1" fmla="*/ 0 h 127700"/>
              <a:gd name="connsiteX2" fmla="*/ 480576 w 480575"/>
              <a:gd name="connsiteY2" fmla="*/ 63850 h 127700"/>
              <a:gd name="connsiteX3" fmla="*/ 240288 w 480575"/>
              <a:gd name="connsiteY3" fmla="*/ 127700 h 127700"/>
              <a:gd name="connsiteX4" fmla="*/ 0 w 480575"/>
              <a:gd name="connsiteY4" fmla="*/ 63850 h 127700"/>
              <a:gd name="connsiteX0-1" fmla="*/ 4456 w 485032"/>
              <a:gd name="connsiteY0-2" fmla="*/ 67336 h 131186"/>
              <a:gd name="connsiteX1-3" fmla="*/ 100088 w 485032"/>
              <a:gd name="connsiteY1-4" fmla="*/ 14663 h 131186"/>
              <a:gd name="connsiteX2-5" fmla="*/ 244744 w 485032"/>
              <a:gd name="connsiteY2-6" fmla="*/ 3486 h 131186"/>
              <a:gd name="connsiteX3-7" fmla="*/ 485032 w 485032"/>
              <a:gd name="connsiteY3-8" fmla="*/ 67336 h 131186"/>
              <a:gd name="connsiteX4-9" fmla="*/ 244744 w 485032"/>
              <a:gd name="connsiteY4-10" fmla="*/ 131186 h 131186"/>
              <a:gd name="connsiteX5" fmla="*/ 4456 w 485032"/>
              <a:gd name="connsiteY5" fmla="*/ 67336 h 131186"/>
              <a:gd name="connsiteX0-11" fmla="*/ 4456 w 489651"/>
              <a:gd name="connsiteY0-12" fmla="*/ 64506 h 128356"/>
              <a:gd name="connsiteX1-13" fmla="*/ 100088 w 489651"/>
              <a:gd name="connsiteY1-14" fmla="*/ 11833 h 128356"/>
              <a:gd name="connsiteX2-15" fmla="*/ 244744 w 489651"/>
              <a:gd name="connsiteY2-16" fmla="*/ 656 h 128356"/>
              <a:gd name="connsiteX3-17" fmla="*/ 391125 w 489651"/>
              <a:gd name="connsiteY3-18" fmla="*/ 24264 h 128356"/>
              <a:gd name="connsiteX4-19" fmla="*/ 485032 w 489651"/>
              <a:gd name="connsiteY4-20" fmla="*/ 64506 h 128356"/>
              <a:gd name="connsiteX5-21" fmla="*/ 244744 w 489651"/>
              <a:gd name="connsiteY5-22" fmla="*/ 128356 h 128356"/>
              <a:gd name="connsiteX6" fmla="*/ 4456 w 489651"/>
              <a:gd name="connsiteY6" fmla="*/ 64506 h 128356"/>
              <a:gd name="connsiteX0-23" fmla="*/ 244744 w 489651"/>
              <a:gd name="connsiteY0-24" fmla="*/ 0 h 127700"/>
              <a:gd name="connsiteX1-25" fmla="*/ 391125 w 489651"/>
              <a:gd name="connsiteY1-26" fmla="*/ 23608 h 127700"/>
              <a:gd name="connsiteX2-27" fmla="*/ 485032 w 489651"/>
              <a:gd name="connsiteY2-28" fmla="*/ 63850 h 127700"/>
              <a:gd name="connsiteX3-29" fmla="*/ 244744 w 489651"/>
              <a:gd name="connsiteY3-30" fmla="*/ 127700 h 127700"/>
              <a:gd name="connsiteX4-31" fmla="*/ 4456 w 489651"/>
              <a:gd name="connsiteY4-32" fmla="*/ 63850 h 127700"/>
              <a:gd name="connsiteX5-33" fmla="*/ 100088 w 489651"/>
              <a:gd name="connsiteY5-34" fmla="*/ 11177 h 127700"/>
              <a:gd name="connsiteX6-35" fmla="*/ 336184 w 489651"/>
              <a:gd name="connsiteY6-36" fmla="*/ 91440 h 127700"/>
              <a:gd name="connsiteX0-37" fmla="*/ 244744 w 489651"/>
              <a:gd name="connsiteY0-38" fmla="*/ 0 h 127700"/>
              <a:gd name="connsiteX1-39" fmla="*/ 391125 w 489651"/>
              <a:gd name="connsiteY1-40" fmla="*/ 23608 h 127700"/>
              <a:gd name="connsiteX2-41" fmla="*/ 485032 w 489651"/>
              <a:gd name="connsiteY2-42" fmla="*/ 63850 h 127700"/>
              <a:gd name="connsiteX3-43" fmla="*/ 244744 w 489651"/>
              <a:gd name="connsiteY3-44" fmla="*/ 127700 h 127700"/>
              <a:gd name="connsiteX4-45" fmla="*/ 4456 w 489651"/>
              <a:gd name="connsiteY4-46" fmla="*/ 63850 h 127700"/>
              <a:gd name="connsiteX5-47" fmla="*/ 100088 w 489651"/>
              <a:gd name="connsiteY5-48" fmla="*/ 11177 h 127700"/>
              <a:gd name="connsiteX0-49" fmla="*/ 391125 w 489651"/>
              <a:gd name="connsiteY0-50" fmla="*/ 12431 h 116523"/>
              <a:gd name="connsiteX1-51" fmla="*/ 485032 w 489651"/>
              <a:gd name="connsiteY1-52" fmla="*/ 52673 h 116523"/>
              <a:gd name="connsiteX2-53" fmla="*/ 244744 w 489651"/>
              <a:gd name="connsiteY2-54" fmla="*/ 116523 h 116523"/>
              <a:gd name="connsiteX3-55" fmla="*/ 4456 w 489651"/>
              <a:gd name="connsiteY3-56" fmla="*/ 52673 h 116523"/>
              <a:gd name="connsiteX4-57" fmla="*/ 100088 w 489651"/>
              <a:gd name="connsiteY4-58" fmla="*/ 0 h 116523"/>
              <a:gd name="connsiteX0-59" fmla="*/ 391125 w 489651"/>
              <a:gd name="connsiteY0-60" fmla="*/ 12431 h 116523"/>
              <a:gd name="connsiteX1-61" fmla="*/ 485032 w 489651"/>
              <a:gd name="connsiteY1-62" fmla="*/ 52673 h 116523"/>
              <a:gd name="connsiteX2-63" fmla="*/ 244744 w 489651"/>
              <a:gd name="connsiteY2-64" fmla="*/ 116523 h 116523"/>
              <a:gd name="connsiteX3-65" fmla="*/ 4456 w 489651"/>
              <a:gd name="connsiteY3-66" fmla="*/ 52673 h 116523"/>
              <a:gd name="connsiteX4-67" fmla="*/ 100088 w 489651"/>
              <a:gd name="connsiteY4-68" fmla="*/ 0 h 116523"/>
              <a:gd name="connsiteX0-69" fmla="*/ 391125 w 485526"/>
              <a:gd name="connsiteY0-70" fmla="*/ 12431 h 116523"/>
              <a:gd name="connsiteX1-71" fmla="*/ 485032 w 485526"/>
              <a:gd name="connsiteY1-72" fmla="*/ 52673 h 116523"/>
              <a:gd name="connsiteX2-73" fmla="*/ 244744 w 485526"/>
              <a:gd name="connsiteY2-74" fmla="*/ 116523 h 116523"/>
              <a:gd name="connsiteX3-75" fmla="*/ 4456 w 485526"/>
              <a:gd name="connsiteY3-76" fmla="*/ 52673 h 116523"/>
              <a:gd name="connsiteX4-77" fmla="*/ 100088 w 485526"/>
              <a:gd name="connsiteY4-78" fmla="*/ 0 h 116523"/>
              <a:gd name="connsiteX0-79" fmla="*/ 391125 w 486355"/>
              <a:gd name="connsiteY0-80" fmla="*/ 12431 h 116523"/>
              <a:gd name="connsiteX1-81" fmla="*/ 485032 w 486355"/>
              <a:gd name="connsiteY1-82" fmla="*/ 52673 h 116523"/>
              <a:gd name="connsiteX2-83" fmla="*/ 244744 w 486355"/>
              <a:gd name="connsiteY2-84" fmla="*/ 116523 h 116523"/>
              <a:gd name="connsiteX3-85" fmla="*/ 4456 w 486355"/>
              <a:gd name="connsiteY3-86" fmla="*/ 52673 h 116523"/>
              <a:gd name="connsiteX4-87" fmla="*/ 100088 w 486355"/>
              <a:gd name="connsiteY4-88" fmla="*/ 0 h 116523"/>
              <a:gd name="connsiteX0-89" fmla="*/ 391125 w 486355"/>
              <a:gd name="connsiteY0-90" fmla="*/ 12431 h 116523"/>
              <a:gd name="connsiteX1-91" fmla="*/ 485032 w 486355"/>
              <a:gd name="connsiteY1-92" fmla="*/ 52673 h 116523"/>
              <a:gd name="connsiteX2-93" fmla="*/ 244744 w 486355"/>
              <a:gd name="connsiteY2-94" fmla="*/ 116523 h 116523"/>
              <a:gd name="connsiteX3-95" fmla="*/ 4456 w 486355"/>
              <a:gd name="connsiteY3-96" fmla="*/ 52673 h 116523"/>
              <a:gd name="connsiteX4-97" fmla="*/ 100088 w 486355"/>
              <a:gd name="connsiteY4-98" fmla="*/ 0 h 116523"/>
              <a:gd name="connsiteX0-99" fmla="*/ 388055 w 483285"/>
              <a:gd name="connsiteY0-100" fmla="*/ 12431 h 116523"/>
              <a:gd name="connsiteX1-101" fmla="*/ 481962 w 483285"/>
              <a:gd name="connsiteY1-102" fmla="*/ 52673 h 116523"/>
              <a:gd name="connsiteX2-103" fmla="*/ 241674 w 483285"/>
              <a:gd name="connsiteY2-104" fmla="*/ 116523 h 116523"/>
              <a:gd name="connsiteX3-105" fmla="*/ 1386 w 483285"/>
              <a:gd name="connsiteY3-106" fmla="*/ 52673 h 116523"/>
              <a:gd name="connsiteX4-107" fmla="*/ 97018 w 483285"/>
              <a:gd name="connsiteY4-108" fmla="*/ 0 h 116523"/>
              <a:gd name="connsiteX0-109" fmla="*/ 386951 w 482181"/>
              <a:gd name="connsiteY0-110" fmla="*/ 12431 h 116523"/>
              <a:gd name="connsiteX1-111" fmla="*/ 480858 w 482181"/>
              <a:gd name="connsiteY1-112" fmla="*/ 52673 h 116523"/>
              <a:gd name="connsiteX2-113" fmla="*/ 240570 w 482181"/>
              <a:gd name="connsiteY2-114" fmla="*/ 116523 h 116523"/>
              <a:gd name="connsiteX3-115" fmla="*/ 282 w 482181"/>
              <a:gd name="connsiteY3-116" fmla="*/ 52673 h 116523"/>
              <a:gd name="connsiteX4-117" fmla="*/ 95914 w 482181"/>
              <a:gd name="connsiteY4-118" fmla="*/ 0 h 116523"/>
              <a:gd name="connsiteX0-119" fmla="*/ 390945 w 489657"/>
              <a:gd name="connsiteY0-120" fmla="*/ 12431 h 126495"/>
              <a:gd name="connsiteX1-121" fmla="*/ 484852 w 489657"/>
              <a:gd name="connsiteY1-122" fmla="*/ 52673 h 126495"/>
              <a:gd name="connsiteX2-123" fmla="*/ 240826 w 489657"/>
              <a:gd name="connsiteY2-124" fmla="*/ 126495 h 126495"/>
              <a:gd name="connsiteX3-125" fmla="*/ 4276 w 489657"/>
              <a:gd name="connsiteY3-126" fmla="*/ 52673 h 126495"/>
              <a:gd name="connsiteX4-127" fmla="*/ 99908 w 489657"/>
              <a:gd name="connsiteY4-128" fmla="*/ 0 h 126495"/>
              <a:gd name="connsiteX0-129" fmla="*/ 390940 w 489658"/>
              <a:gd name="connsiteY0-130" fmla="*/ 12431 h 129860"/>
              <a:gd name="connsiteX1-131" fmla="*/ 484847 w 489658"/>
              <a:gd name="connsiteY1-132" fmla="*/ 52673 h 129860"/>
              <a:gd name="connsiteX2-133" fmla="*/ 240696 w 489658"/>
              <a:gd name="connsiteY2-134" fmla="*/ 129860 h 129860"/>
              <a:gd name="connsiteX3-135" fmla="*/ 4271 w 489658"/>
              <a:gd name="connsiteY3-136" fmla="*/ 52673 h 129860"/>
              <a:gd name="connsiteX4-137" fmla="*/ 99903 w 489658"/>
              <a:gd name="connsiteY4-138" fmla="*/ 0 h 129860"/>
              <a:gd name="connsiteX0-139" fmla="*/ 386757 w 485475"/>
              <a:gd name="connsiteY0-140" fmla="*/ 12431 h 129860"/>
              <a:gd name="connsiteX1-141" fmla="*/ 480664 w 485475"/>
              <a:gd name="connsiteY1-142" fmla="*/ 52673 h 129860"/>
              <a:gd name="connsiteX2-143" fmla="*/ 236513 w 485475"/>
              <a:gd name="connsiteY2-144" fmla="*/ 129860 h 129860"/>
              <a:gd name="connsiteX3-145" fmla="*/ 88 w 485475"/>
              <a:gd name="connsiteY3-146" fmla="*/ 52673 h 129860"/>
              <a:gd name="connsiteX4-147" fmla="*/ 95720 w 485475"/>
              <a:gd name="connsiteY4-148" fmla="*/ 0 h 129860"/>
              <a:gd name="connsiteX0-149" fmla="*/ 386781 w 485499"/>
              <a:gd name="connsiteY0-150" fmla="*/ 12431 h 129860"/>
              <a:gd name="connsiteX1-151" fmla="*/ 480688 w 485499"/>
              <a:gd name="connsiteY1-152" fmla="*/ 52673 h 129860"/>
              <a:gd name="connsiteX2-153" fmla="*/ 236537 w 485499"/>
              <a:gd name="connsiteY2-154" fmla="*/ 129860 h 129860"/>
              <a:gd name="connsiteX3-155" fmla="*/ 112 w 485499"/>
              <a:gd name="connsiteY3-156" fmla="*/ 52673 h 129860"/>
              <a:gd name="connsiteX4-157" fmla="*/ 95744 w 485499"/>
              <a:gd name="connsiteY4-158" fmla="*/ 0 h 129860"/>
              <a:gd name="connsiteX0-159" fmla="*/ 386781 w 481273"/>
              <a:gd name="connsiteY0-160" fmla="*/ 12431 h 129860"/>
              <a:gd name="connsiteX1-161" fmla="*/ 480688 w 481273"/>
              <a:gd name="connsiteY1-162" fmla="*/ 52673 h 129860"/>
              <a:gd name="connsiteX2-163" fmla="*/ 236537 w 481273"/>
              <a:gd name="connsiteY2-164" fmla="*/ 129860 h 129860"/>
              <a:gd name="connsiteX3-165" fmla="*/ 112 w 481273"/>
              <a:gd name="connsiteY3-166" fmla="*/ 52673 h 129860"/>
              <a:gd name="connsiteX4-167" fmla="*/ 95744 w 481273"/>
              <a:gd name="connsiteY4-168" fmla="*/ 0 h 129860"/>
              <a:gd name="connsiteX0-169" fmla="*/ 386781 w 480860"/>
              <a:gd name="connsiteY0-170" fmla="*/ 12431 h 129860"/>
              <a:gd name="connsiteX1-171" fmla="*/ 480688 w 480860"/>
              <a:gd name="connsiteY1-172" fmla="*/ 52673 h 129860"/>
              <a:gd name="connsiteX2-173" fmla="*/ 236537 w 480860"/>
              <a:gd name="connsiteY2-174" fmla="*/ 129860 h 129860"/>
              <a:gd name="connsiteX3-175" fmla="*/ 112 w 480860"/>
              <a:gd name="connsiteY3-176" fmla="*/ 52673 h 129860"/>
              <a:gd name="connsiteX4-177" fmla="*/ 95744 w 480860"/>
              <a:gd name="connsiteY4-178" fmla="*/ 0 h 129860"/>
              <a:gd name="connsiteX0-179" fmla="*/ 386781 w 481026"/>
              <a:gd name="connsiteY0-180" fmla="*/ 12431 h 129860"/>
              <a:gd name="connsiteX1-181" fmla="*/ 480688 w 481026"/>
              <a:gd name="connsiteY1-182" fmla="*/ 52673 h 129860"/>
              <a:gd name="connsiteX2-183" fmla="*/ 236537 w 481026"/>
              <a:gd name="connsiteY2-184" fmla="*/ 129860 h 129860"/>
              <a:gd name="connsiteX3-185" fmla="*/ 112 w 481026"/>
              <a:gd name="connsiteY3-186" fmla="*/ 52673 h 129860"/>
              <a:gd name="connsiteX4-187" fmla="*/ 95744 w 481026"/>
              <a:gd name="connsiteY4-188" fmla="*/ 0 h 1298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481026" h="129860">
                <a:moveTo>
                  <a:pt x="386781" y="12431"/>
                </a:moveTo>
                <a:cubicBezTo>
                  <a:pt x="426829" y="23073"/>
                  <a:pt x="486033" y="18896"/>
                  <a:pt x="480688" y="52673"/>
                </a:cubicBezTo>
                <a:cubicBezTo>
                  <a:pt x="475343" y="86450"/>
                  <a:pt x="369244" y="129860"/>
                  <a:pt x="236537" y="129860"/>
                </a:cubicBezTo>
                <a:cubicBezTo>
                  <a:pt x="103830" y="129860"/>
                  <a:pt x="-3966" y="90149"/>
                  <a:pt x="112" y="52673"/>
                </a:cubicBezTo>
                <a:cubicBezTo>
                  <a:pt x="4190" y="15197"/>
                  <a:pt x="55696" y="10642"/>
                  <a:pt x="95744" y="0"/>
                </a:cubicBezTo>
              </a:path>
            </a:pathLst>
          </a:custGeom>
          <a:noFill/>
          <a:ln>
            <a:solidFill>
              <a:schemeClr val="lt1"/>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31" name="直接连接符 2266"/>
          <p:cNvCxnSpPr/>
          <p:nvPr>
            <p:custDataLst>
              <p:tags r:id="rId20"/>
            </p:custDataLst>
          </p:nvPr>
        </p:nvCxnSpPr>
        <p:spPr>
          <a:xfrm>
            <a:off x="949510" y="2211802"/>
            <a:ext cx="441064" cy="0"/>
          </a:xfrm>
          <a:prstGeom prst="line">
            <a:avLst/>
          </a:prstGeom>
          <a:ln w="38100" cap="rnd">
            <a:solidFill>
              <a:schemeClr val="accent4"/>
            </a:solidFill>
            <a:round/>
          </a:ln>
        </p:spPr>
        <p:style>
          <a:lnRef idx="1">
            <a:schemeClr val="accent1"/>
          </a:lnRef>
          <a:fillRef idx="0">
            <a:schemeClr val="accent1"/>
          </a:fillRef>
          <a:effectRef idx="0">
            <a:schemeClr val="accent1"/>
          </a:effectRef>
          <a:fontRef idx="minor">
            <a:schemeClr val="tx1"/>
          </a:fontRef>
        </p:style>
      </p:cxnSp>
      <p:pic>
        <p:nvPicPr>
          <p:cNvPr id="2097155" name="图片 7" descr="资源 3@4x-8"/>
          <p:cNvPicPr>
            <a:picLocks noChangeAspect="1"/>
          </p:cNvPicPr>
          <p:nvPr>
            <p:custDataLst>
              <p:tags r:id="rId22"/>
            </p:custDataLst>
          </p:nvPr>
        </p:nvPicPr>
        <p:blipFill>
          <a:blip r:embed="rId21"/>
          <a:stretch>
            <a:fillRect/>
          </a:stretch>
        </p:blipFill>
        <p:spPr>
          <a:xfrm>
            <a:off x="7471410" y="1167130"/>
            <a:ext cx="3862070" cy="2467610"/>
          </a:xfrm>
          <a:prstGeom prst="rect">
            <a:avLst/>
          </a:prstGeom>
        </p:spPr>
      </p:pic>
      <p:sp>
        <p:nvSpPr>
          <p:cNvPr id="1048822" name="日期占位符 2"/>
          <p:cNvSpPr>
            <a:spLocks noGrp="1"/>
          </p:cNvSpPr>
          <p:nvPr>
            <p:ph type="dt" sz="half" idx="10"/>
            <p:custDataLst>
              <p:tags r:id="rId2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4" name="页脚占位符 3"/>
          <p:cNvSpPr>
            <a:spLocks noGrp="1"/>
          </p:cNvSpPr>
          <p:nvPr>
            <p:ph type="ftr" sz="quarter" idx="11"/>
            <p:custDataLst>
              <p:tags r:id="rId24"/>
            </p:custDataLst>
          </p:nvPr>
        </p:nvSpPr>
        <p:spPr>
          <a:xfrm>
            <a:off x="4116000" y="6314400"/>
            <a:ext cx="3960000" cy="316800"/>
          </a:xfrm>
        </p:spPr>
        <p:txBody>
          <a:bodyPr/>
          <a:lstStyle/>
          <a:p>
            <a:endParaRPr lang="zh-CN" altLang="en-US"/>
          </a:p>
        </p:txBody>
      </p:sp>
      <p:sp>
        <p:nvSpPr>
          <p:cNvPr id="1048826" name="灯片编号占位符 4"/>
          <p:cNvSpPr>
            <a:spLocks noGrp="1"/>
          </p:cNvSpPr>
          <p:nvPr>
            <p:ph type="sldNum" sz="quarter" idx="12"/>
            <p:custDataLst>
              <p:tags r:id="rId2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828" name="矩形 13"/>
          <p:cNvSpPr/>
          <p:nvPr>
            <p:custDataLst>
              <p:tags r:id="rId1"/>
            </p:custDataLst>
          </p:nvPr>
        </p:nvSpPr>
        <p:spPr>
          <a:xfrm>
            <a:off x="2475230" y="148717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30" name="矩形 12"/>
          <p:cNvSpPr/>
          <p:nvPr>
            <p:custDataLst>
              <p:tags r:id="rId2"/>
            </p:custDataLst>
          </p:nvPr>
        </p:nvSpPr>
        <p:spPr>
          <a:xfrm>
            <a:off x="0" y="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32" name="矩形 14"/>
          <p:cNvSpPr/>
          <p:nvPr>
            <p:custDataLst>
              <p:tags r:id="rId3"/>
            </p:custDataLst>
          </p:nvPr>
        </p:nvSpPr>
        <p:spPr>
          <a:xfrm>
            <a:off x="0" y="297370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34" name="矩形 15"/>
          <p:cNvSpPr/>
          <p:nvPr>
            <p:custDataLst>
              <p:tags r:id="rId4"/>
            </p:custDataLst>
          </p:nvPr>
        </p:nvSpPr>
        <p:spPr>
          <a:xfrm>
            <a:off x="2475230" y="446087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36" name="矩形 28"/>
          <p:cNvSpPr/>
          <p:nvPr>
            <p:custDataLst>
              <p:tags r:id="rId5"/>
            </p:custDataLst>
          </p:nvPr>
        </p:nvSpPr>
        <p:spPr>
          <a:xfrm>
            <a:off x="0" y="5947410"/>
            <a:ext cx="247523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38" name="矩形 29"/>
          <p:cNvSpPr/>
          <p:nvPr>
            <p:custDataLst>
              <p:tags r:id="rId6"/>
            </p:custDataLst>
          </p:nvPr>
        </p:nvSpPr>
        <p:spPr>
          <a:xfrm>
            <a:off x="7425055" y="148717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40" name="矩形 31"/>
          <p:cNvSpPr/>
          <p:nvPr>
            <p:custDataLst>
              <p:tags r:id="rId7"/>
            </p:custDataLst>
          </p:nvPr>
        </p:nvSpPr>
        <p:spPr>
          <a:xfrm>
            <a:off x="4949825" y="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42" name="矩形 32"/>
          <p:cNvSpPr/>
          <p:nvPr>
            <p:custDataLst>
              <p:tags r:id="rId8"/>
            </p:custDataLst>
          </p:nvPr>
        </p:nvSpPr>
        <p:spPr>
          <a:xfrm>
            <a:off x="4949825" y="297370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44" name="矩形 34"/>
          <p:cNvSpPr/>
          <p:nvPr>
            <p:custDataLst>
              <p:tags r:id="rId9"/>
            </p:custDataLst>
          </p:nvPr>
        </p:nvSpPr>
        <p:spPr>
          <a:xfrm>
            <a:off x="7425055" y="446087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46" name="矩形 35"/>
          <p:cNvSpPr/>
          <p:nvPr>
            <p:custDataLst>
              <p:tags r:id="rId10"/>
            </p:custDataLst>
          </p:nvPr>
        </p:nvSpPr>
        <p:spPr>
          <a:xfrm>
            <a:off x="4949825" y="5947410"/>
            <a:ext cx="247523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48" name="矩形 37"/>
          <p:cNvSpPr/>
          <p:nvPr>
            <p:custDataLst>
              <p:tags r:id="rId11"/>
            </p:custDataLst>
          </p:nvPr>
        </p:nvSpPr>
        <p:spPr>
          <a:xfrm>
            <a:off x="9899650" y="0"/>
            <a:ext cx="229235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50" name="矩形 38"/>
          <p:cNvSpPr/>
          <p:nvPr>
            <p:custDataLst>
              <p:tags r:id="rId12"/>
            </p:custDataLst>
          </p:nvPr>
        </p:nvSpPr>
        <p:spPr>
          <a:xfrm>
            <a:off x="9899650" y="2973705"/>
            <a:ext cx="229235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52" name="矩形 18"/>
          <p:cNvSpPr/>
          <p:nvPr>
            <p:custDataLst>
              <p:tags r:id="rId13"/>
            </p:custDataLst>
          </p:nvPr>
        </p:nvSpPr>
        <p:spPr>
          <a:xfrm>
            <a:off x="9899650" y="5947410"/>
            <a:ext cx="229235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54" name="任意多边形: 形状 8"/>
          <p:cNvSpPr/>
          <p:nvPr>
            <p:custDataLst>
              <p:tags r:id="rId14"/>
            </p:custDataLst>
          </p:nvPr>
        </p:nvSpPr>
        <p:spPr>
          <a:xfrm>
            <a:off x="0" y="0"/>
            <a:ext cx="12192000" cy="1547919"/>
          </a:xfrm>
          <a:custGeom>
            <a:gdLst>
              <a:gd name="connsiteX0" fmla="*/ 0 w 12192000"/>
              <a:gd name="connsiteY0" fmla="*/ 0 h 1547919"/>
              <a:gd name="connsiteX1" fmla="*/ 12192000 w 12192000"/>
              <a:gd name="connsiteY1" fmla="*/ 0 h 1547919"/>
              <a:gd name="connsiteX2" fmla="*/ 12192000 w 12192000"/>
              <a:gd name="connsiteY2" fmla="*/ 493986 h 1547919"/>
              <a:gd name="connsiteX3" fmla="*/ 1543177 w 12192000"/>
              <a:gd name="connsiteY3" fmla="*/ 493986 h 1547919"/>
              <a:gd name="connsiteX4" fmla="*/ 1469320 w 12192000"/>
              <a:gd name="connsiteY4" fmla="*/ 498020 h 1547919"/>
              <a:gd name="connsiteX5" fmla="*/ 0 w 12192000"/>
              <a:gd name="connsiteY5" fmla="*/ 1547919 h 1547919"/>
              <a:gd name="connsiteX6" fmla="*/ 0 w 12192000"/>
              <a:gd name="connsiteY6" fmla="*/ 493986 h 1547919"/>
              <a:gd name="connsiteX7" fmla="*/ 0 w 12192000"/>
              <a:gd name="connsiteY7" fmla="*/ 484909 h 15479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1547919">
                <a:moveTo>
                  <a:pt x="0" y="0"/>
                </a:moveTo>
                <a:lnTo>
                  <a:pt x="12192000" y="0"/>
                </a:lnTo>
                <a:lnTo>
                  <a:pt x="12192000" y="493986"/>
                </a:lnTo>
                <a:lnTo>
                  <a:pt x="1543177" y="493986"/>
                </a:lnTo>
                <a:lnTo>
                  <a:pt x="1469320" y="498020"/>
                </a:lnTo>
                <a:cubicBezTo>
                  <a:pt x="667025" y="557740"/>
                  <a:pt x="156165" y="815472"/>
                  <a:pt x="0" y="1547919"/>
                </a:cubicBezTo>
                <a:lnTo>
                  <a:pt x="0" y="493986"/>
                </a:lnTo>
                <a:lnTo>
                  <a:pt x="0" y="484909"/>
                </a:lnTo>
                <a:close/>
              </a:path>
            </a:pathLst>
          </a:cu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noFill/>
              <a:cs typeface="MiSans" panose="00000500000000000000" charset="-122"/>
            </a:endParaRPr>
          </a:p>
        </p:txBody>
      </p:sp>
      <p:sp>
        <p:nvSpPr>
          <p:cNvPr id="1048856" name="椭圆 21"/>
          <p:cNvSpPr/>
          <p:nvPr>
            <p:custDataLst>
              <p:tags r:id="rId15"/>
            </p:custDataLst>
          </p:nvPr>
        </p:nvSpPr>
        <p:spPr>
          <a:xfrm>
            <a:off x="241935" y="241935"/>
            <a:ext cx="315595" cy="315595"/>
          </a:xfrm>
          <a:prstGeom prst="ellipse">
            <a:avLst/>
          </a:prstGeom>
          <a:noFill/>
          <a:ln>
            <a:solidFill>
              <a:schemeClr val="lt1"/>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58" name="椭圆 22"/>
          <p:cNvSpPr/>
          <p:nvPr>
            <p:custDataLst>
              <p:tags r:id="rId16"/>
            </p:custDataLst>
          </p:nvPr>
        </p:nvSpPr>
        <p:spPr>
          <a:xfrm rot="2573124">
            <a:off x="159385" y="340360"/>
            <a:ext cx="481330" cy="130175"/>
          </a:xfrm>
          <a:custGeom>
            <a:gdLst>
              <a:gd name="connsiteX0" fmla="*/ 0 w 480575"/>
              <a:gd name="connsiteY0" fmla="*/ 63850 h 127700"/>
              <a:gd name="connsiteX1" fmla="*/ 240288 w 480575"/>
              <a:gd name="connsiteY1" fmla="*/ 0 h 127700"/>
              <a:gd name="connsiteX2" fmla="*/ 480576 w 480575"/>
              <a:gd name="connsiteY2" fmla="*/ 63850 h 127700"/>
              <a:gd name="connsiteX3" fmla="*/ 240288 w 480575"/>
              <a:gd name="connsiteY3" fmla="*/ 127700 h 127700"/>
              <a:gd name="connsiteX4" fmla="*/ 0 w 480575"/>
              <a:gd name="connsiteY4" fmla="*/ 63850 h 127700"/>
              <a:gd name="connsiteX0-1" fmla="*/ 4456 w 485032"/>
              <a:gd name="connsiteY0-2" fmla="*/ 67336 h 131186"/>
              <a:gd name="connsiteX1-3" fmla="*/ 100088 w 485032"/>
              <a:gd name="connsiteY1-4" fmla="*/ 14663 h 131186"/>
              <a:gd name="connsiteX2-5" fmla="*/ 244744 w 485032"/>
              <a:gd name="connsiteY2-6" fmla="*/ 3486 h 131186"/>
              <a:gd name="connsiteX3-7" fmla="*/ 485032 w 485032"/>
              <a:gd name="connsiteY3-8" fmla="*/ 67336 h 131186"/>
              <a:gd name="connsiteX4-9" fmla="*/ 244744 w 485032"/>
              <a:gd name="connsiteY4-10" fmla="*/ 131186 h 131186"/>
              <a:gd name="connsiteX5" fmla="*/ 4456 w 485032"/>
              <a:gd name="connsiteY5" fmla="*/ 67336 h 131186"/>
              <a:gd name="connsiteX0-11" fmla="*/ 4456 w 489651"/>
              <a:gd name="connsiteY0-12" fmla="*/ 64506 h 128356"/>
              <a:gd name="connsiteX1-13" fmla="*/ 100088 w 489651"/>
              <a:gd name="connsiteY1-14" fmla="*/ 11833 h 128356"/>
              <a:gd name="connsiteX2-15" fmla="*/ 244744 w 489651"/>
              <a:gd name="connsiteY2-16" fmla="*/ 656 h 128356"/>
              <a:gd name="connsiteX3-17" fmla="*/ 391125 w 489651"/>
              <a:gd name="connsiteY3-18" fmla="*/ 24264 h 128356"/>
              <a:gd name="connsiteX4-19" fmla="*/ 485032 w 489651"/>
              <a:gd name="connsiteY4-20" fmla="*/ 64506 h 128356"/>
              <a:gd name="connsiteX5-21" fmla="*/ 244744 w 489651"/>
              <a:gd name="connsiteY5-22" fmla="*/ 128356 h 128356"/>
              <a:gd name="connsiteX6" fmla="*/ 4456 w 489651"/>
              <a:gd name="connsiteY6" fmla="*/ 64506 h 128356"/>
              <a:gd name="connsiteX0-23" fmla="*/ 244744 w 489651"/>
              <a:gd name="connsiteY0-24" fmla="*/ 0 h 127700"/>
              <a:gd name="connsiteX1-25" fmla="*/ 391125 w 489651"/>
              <a:gd name="connsiteY1-26" fmla="*/ 23608 h 127700"/>
              <a:gd name="connsiteX2-27" fmla="*/ 485032 w 489651"/>
              <a:gd name="connsiteY2-28" fmla="*/ 63850 h 127700"/>
              <a:gd name="connsiteX3-29" fmla="*/ 244744 w 489651"/>
              <a:gd name="connsiteY3-30" fmla="*/ 127700 h 127700"/>
              <a:gd name="connsiteX4-31" fmla="*/ 4456 w 489651"/>
              <a:gd name="connsiteY4-32" fmla="*/ 63850 h 127700"/>
              <a:gd name="connsiteX5-33" fmla="*/ 100088 w 489651"/>
              <a:gd name="connsiteY5-34" fmla="*/ 11177 h 127700"/>
              <a:gd name="connsiteX6-35" fmla="*/ 336184 w 489651"/>
              <a:gd name="connsiteY6-36" fmla="*/ 91440 h 127700"/>
              <a:gd name="connsiteX0-37" fmla="*/ 244744 w 489651"/>
              <a:gd name="connsiteY0-38" fmla="*/ 0 h 127700"/>
              <a:gd name="connsiteX1-39" fmla="*/ 391125 w 489651"/>
              <a:gd name="connsiteY1-40" fmla="*/ 23608 h 127700"/>
              <a:gd name="connsiteX2-41" fmla="*/ 485032 w 489651"/>
              <a:gd name="connsiteY2-42" fmla="*/ 63850 h 127700"/>
              <a:gd name="connsiteX3-43" fmla="*/ 244744 w 489651"/>
              <a:gd name="connsiteY3-44" fmla="*/ 127700 h 127700"/>
              <a:gd name="connsiteX4-45" fmla="*/ 4456 w 489651"/>
              <a:gd name="connsiteY4-46" fmla="*/ 63850 h 127700"/>
              <a:gd name="connsiteX5-47" fmla="*/ 100088 w 489651"/>
              <a:gd name="connsiteY5-48" fmla="*/ 11177 h 127700"/>
              <a:gd name="connsiteX0-49" fmla="*/ 391125 w 489651"/>
              <a:gd name="connsiteY0-50" fmla="*/ 12431 h 116523"/>
              <a:gd name="connsiteX1-51" fmla="*/ 485032 w 489651"/>
              <a:gd name="connsiteY1-52" fmla="*/ 52673 h 116523"/>
              <a:gd name="connsiteX2-53" fmla="*/ 244744 w 489651"/>
              <a:gd name="connsiteY2-54" fmla="*/ 116523 h 116523"/>
              <a:gd name="connsiteX3-55" fmla="*/ 4456 w 489651"/>
              <a:gd name="connsiteY3-56" fmla="*/ 52673 h 116523"/>
              <a:gd name="connsiteX4-57" fmla="*/ 100088 w 489651"/>
              <a:gd name="connsiteY4-58" fmla="*/ 0 h 116523"/>
              <a:gd name="connsiteX0-59" fmla="*/ 391125 w 489651"/>
              <a:gd name="connsiteY0-60" fmla="*/ 12431 h 116523"/>
              <a:gd name="connsiteX1-61" fmla="*/ 485032 w 489651"/>
              <a:gd name="connsiteY1-62" fmla="*/ 52673 h 116523"/>
              <a:gd name="connsiteX2-63" fmla="*/ 244744 w 489651"/>
              <a:gd name="connsiteY2-64" fmla="*/ 116523 h 116523"/>
              <a:gd name="connsiteX3-65" fmla="*/ 4456 w 489651"/>
              <a:gd name="connsiteY3-66" fmla="*/ 52673 h 116523"/>
              <a:gd name="connsiteX4-67" fmla="*/ 100088 w 489651"/>
              <a:gd name="connsiteY4-68" fmla="*/ 0 h 116523"/>
              <a:gd name="connsiteX0-69" fmla="*/ 391125 w 485526"/>
              <a:gd name="connsiteY0-70" fmla="*/ 12431 h 116523"/>
              <a:gd name="connsiteX1-71" fmla="*/ 485032 w 485526"/>
              <a:gd name="connsiteY1-72" fmla="*/ 52673 h 116523"/>
              <a:gd name="connsiteX2-73" fmla="*/ 244744 w 485526"/>
              <a:gd name="connsiteY2-74" fmla="*/ 116523 h 116523"/>
              <a:gd name="connsiteX3-75" fmla="*/ 4456 w 485526"/>
              <a:gd name="connsiteY3-76" fmla="*/ 52673 h 116523"/>
              <a:gd name="connsiteX4-77" fmla="*/ 100088 w 485526"/>
              <a:gd name="connsiteY4-78" fmla="*/ 0 h 116523"/>
              <a:gd name="connsiteX0-79" fmla="*/ 391125 w 486355"/>
              <a:gd name="connsiteY0-80" fmla="*/ 12431 h 116523"/>
              <a:gd name="connsiteX1-81" fmla="*/ 485032 w 486355"/>
              <a:gd name="connsiteY1-82" fmla="*/ 52673 h 116523"/>
              <a:gd name="connsiteX2-83" fmla="*/ 244744 w 486355"/>
              <a:gd name="connsiteY2-84" fmla="*/ 116523 h 116523"/>
              <a:gd name="connsiteX3-85" fmla="*/ 4456 w 486355"/>
              <a:gd name="connsiteY3-86" fmla="*/ 52673 h 116523"/>
              <a:gd name="connsiteX4-87" fmla="*/ 100088 w 486355"/>
              <a:gd name="connsiteY4-88" fmla="*/ 0 h 116523"/>
              <a:gd name="connsiteX0-89" fmla="*/ 391125 w 486355"/>
              <a:gd name="connsiteY0-90" fmla="*/ 12431 h 116523"/>
              <a:gd name="connsiteX1-91" fmla="*/ 485032 w 486355"/>
              <a:gd name="connsiteY1-92" fmla="*/ 52673 h 116523"/>
              <a:gd name="connsiteX2-93" fmla="*/ 244744 w 486355"/>
              <a:gd name="connsiteY2-94" fmla="*/ 116523 h 116523"/>
              <a:gd name="connsiteX3-95" fmla="*/ 4456 w 486355"/>
              <a:gd name="connsiteY3-96" fmla="*/ 52673 h 116523"/>
              <a:gd name="connsiteX4-97" fmla="*/ 100088 w 486355"/>
              <a:gd name="connsiteY4-98" fmla="*/ 0 h 116523"/>
              <a:gd name="connsiteX0-99" fmla="*/ 388055 w 483285"/>
              <a:gd name="connsiteY0-100" fmla="*/ 12431 h 116523"/>
              <a:gd name="connsiteX1-101" fmla="*/ 481962 w 483285"/>
              <a:gd name="connsiteY1-102" fmla="*/ 52673 h 116523"/>
              <a:gd name="connsiteX2-103" fmla="*/ 241674 w 483285"/>
              <a:gd name="connsiteY2-104" fmla="*/ 116523 h 116523"/>
              <a:gd name="connsiteX3-105" fmla="*/ 1386 w 483285"/>
              <a:gd name="connsiteY3-106" fmla="*/ 52673 h 116523"/>
              <a:gd name="connsiteX4-107" fmla="*/ 97018 w 483285"/>
              <a:gd name="connsiteY4-108" fmla="*/ 0 h 116523"/>
              <a:gd name="connsiteX0-109" fmla="*/ 386951 w 482181"/>
              <a:gd name="connsiteY0-110" fmla="*/ 12431 h 116523"/>
              <a:gd name="connsiteX1-111" fmla="*/ 480858 w 482181"/>
              <a:gd name="connsiteY1-112" fmla="*/ 52673 h 116523"/>
              <a:gd name="connsiteX2-113" fmla="*/ 240570 w 482181"/>
              <a:gd name="connsiteY2-114" fmla="*/ 116523 h 116523"/>
              <a:gd name="connsiteX3-115" fmla="*/ 282 w 482181"/>
              <a:gd name="connsiteY3-116" fmla="*/ 52673 h 116523"/>
              <a:gd name="connsiteX4-117" fmla="*/ 95914 w 482181"/>
              <a:gd name="connsiteY4-118" fmla="*/ 0 h 116523"/>
              <a:gd name="connsiteX0-119" fmla="*/ 390945 w 489657"/>
              <a:gd name="connsiteY0-120" fmla="*/ 12431 h 126495"/>
              <a:gd name="connsiteX1-121" fmla="*/ 484852 w 489657"/>
              <a:gd name="connsiteY1-122" fmla="*/ 52673 h 126495"/>
              <a:gd name="connsiteX2-123" fmla="*/ 240826 w 489657"/>
              <a:gd name="connsiteY2-124" fmla="*/ 126495 h 126495"/>
              <a:gd name="connsiteX3-125" fmla="*/ 4276 w 489657"/>
              <a:gd name="connsiteY3-126" fmla="*/ 52673 h 126495"/>
              <a:gd name="connsiteX4-127" fmla="*/ 99908 w 489657"/>
              <a:gd name="connsiteY4-128" fmla="*/ 0 h 126495"/>
              <a:gd name="connsiteX0-129" fmla="*/ 390940 w 489658"/>
              <a:gd name="connsiteY0-130" fmla="*/ 12431 h 129860"/>
              <a:gd name="connsiteX1-131" fmla="*/ 484847 w 489658"/>
              <a:gd name="connsiteY1-132" fmla="*/ 52673 h 129860"/>
              <a:gd name="connsiteX2-133" fmla="*/ 240696 w 489658"/>
              <a:gd name="connsiteY2-134" fmla="*/ 129860 h 129860"/>
              <a:gd name="connsiteX3-135" fmla="*/ 4271 w 489658"/>
              <a:gd name="connsiteY3-136" fmla="*/ 52673 h 129860"/>
              <a:gd name="connsiteX4-137" fmla="*/ 99903 w 489658"/>
              <a:gd name="connsiteY4-138" fmla="*/ 0 h 129860"/>
              <a:gd name="connsiteX0-139" fmla="*/ 386757 w 485475"/>
              <a:gd name="connsiteY0-140" fmla="*/ 12431 h 129860"/>
              <a:gd name="connsiteX1-141" fmla="*/ 480664 w 485475"/>
              <a:gd name="connsiteY1-142" fmla="*/ 52673 h 129860"/>
              <a:gd name="connsiteX2-143" fmla="*/ 236513 w 485475"/>
              <a:gd name="connsiteY2-144" fmla="*/ 129860 h 129860"/>
              <a:gd name="connsiteX3-145" fmla="*/ 88 w 485475"/>
              <a:gd name="connsiteY3-146" fmla="*/ 52673 h 129860"/>
              <a:gd name="connsiteX4-147" fmla="*/ 95720 w 485475"/>
              <a:gd name="connsiteY4-148" fmla="*/ 0 h 129860"/>
              <a:gd name="connsiteX0-149" fmla="*/ 386781 w 485499"/>
              <a:gd name="connsiteY0-150" fmla="*/ 12431 h 129860"/>
              <a:gd name="connsiteX1-151" fmla="*/ 480688 w 485499"/>
              <a:gd name="connsiteY1-152" fmla="*/ 52673 h 129860"/>
              <a:gd name="connsiteX2-153" fmla="*/ 236537 w 485499"/>
              <a:gd name="connsiteY2-154" fmla="*/ 129860 h 129860"/>
              <a:gd name="connsiteX3-155" fmla="*/ 112 w 485499"/>
              <a:gd name="connsiteY3-156" fmla="*/ 52673 h 129860"/>
              <a:gd name="connsiteX4-157" fmla="*/ 95744 w 485499"/>
              <a:gd name="connsiteY4-158" fmla="*/ 0 h 129860"/>
              <a:gd name="connsiteX0-159" fmla="*/ 386781 w 481273"/>
              <a:gd name="connsiteY0-160" fmla="*/ 12431 h 129860"/>
              <a:gd name="connsiteX1-161" fmla="*/ 480688 w 481273"/>
              <a:gd name="connsiteY1-162" fmla="*/ 52673 h 129860"/>
              <a:gd name="connsiteX2-163" fmla="*/ 236537 w 481273"/>
              <a:gd name="connsiteY2-164" fmla="*/ 129860 h 129860"/>
              <a:gd name="connsiteX3-165" fmla="*/ 112 w 481273"/>
              <a:gd name="connsiteY3-166" fmla="*/ 52673 h 129860"/>
              <a:gd name="connsiteX4-167" fmla="*/ 95744 w 481273"/>
              <a:gd name="connsiteY4-168" fmla="*/ 0 h 129860"/>
              <a:gd name="connsiteX0-169" fmla="*/ 386781 w 480860"/>
              <a:gd name="connsiteY0-170" fmla="*/ 12431 h 129860"/>
              <a:gd name="connsiteX1-171" fmla="*/ 480688 w 480860"/>
              <a:gd name="connsiteY1-172" fmla="*/ 52673 h 129860"/>
              <a:gd name="connsiteX2-173" fmla="*/ 236537 w 480860"/>
              <a:gd name="connsiteY2-174" fmla="*/ 129860 h 129860"/>
              <a:gd name="connsiteX3-175" fmla="*/ 112 w 480860"/>
              <a:gd name="connsiteY3-176" fmla="*/ 52673 h 129860"/>
              <a:gd name="connsiteX4-177" fmla="*/ 95744 w 480860"/>
              <a:gd name="connsiteY4-178" fmla="*/ 0 h 129860"/>
              <a:gd name="connsiteX0-179" fmla="*/ 386781 w 481026"/>
              <a:gd name="connsiteY0-180" fmla="*/ 12431 h 129860"/>
              <a:gd name="connsiteX1-181" fmla="*/ 480688 w 481026"/>
              <a:gd name="connsiteY1-182" fmla="*/ 52673 h 129860"/>
              <a:gd name="connsiteX2-183" fmla="*/ 236537 w 481026"/>
              <a:gd name="connsiteY2-184" fmla="*/ 129860 h 129860"/>
              <a:gd name="connsiteX3-185" fmla="*/ 112 w 481026"/>
              <a:gd name="connsiteY3-186" fmla="*/ 52673 h 129860"/>
              <a:gd name="connsiteX4-187" fmla="*/ 95744 w 481026"/>
              <a:gd name="connsiteY4-188" fmla="*/ 0 h 1298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481026" h="129860">
                <a:moveTo>
                  <a:pt x="386781" y="12431"/>
                </a:moveTo>
                <a:cubicBezTo>
                  <a:pt x="426829" y="23073"/>
                  <a:pt x="486033" y="18896"/>
                  <a:pt x="480688" y="52673"/>
                </a:cubicBezTo>
                <a:cubicBezTo>
                  <a:pt x="475343" y="86450"/>
                  <a:pt x="369244" y="129860"/>
                  <a:pt x="236537" y="129860"/>
                </a:cubicBezTo>
                <a:cubicBezTo>
                  <a:pt x="103830" y="129860"/>
                  <a:pt x="-3966" y="90149"/>
                  <a:pt x="112" y="52673"/>
                </a:cubicBezTo>
                <a:cubicBezTo>
                  <a:pt x="4190" y="15197"/>
                  <a:pt x="55696" y="10642"/>
                  <a:pt x="95744" y="0"/>
                </a:cubicBezTo>
              </a:path>
            </a:pathLst>
          </a:custGeom>
          <a:noFill/>
          <a:ln>
            <a:solidFill>
              <a:schemeClr val="lt1"/>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60" name="节编号"/>
          <p:cNvSpPr txBox="1">
            <a:spLocks noGrp="1"/>
          </p:cNvSpPr>
          <p:nvPr>
            <p:ph type="body" idx="5" hasCustomPrompt="1"/>
            <p:custDataLst>
              <p:tags r:id="rId17"/>
            </p:custDataLst>
          </p:nvPr>
        </p:nvSpPr>
        <p:spPr>
          <a:xfrm>
            <a:off x="871220" y="1838325"/>
            <a:ext cx="8157210" cy="127317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8000" b="1" i="0" u="none" strike="noStrike" kern="1200" cap="none" spc="300" normalizeH="0" baseline="0" noProof="1">
                <a:solidFill>
                  <a:schemeClr val="accent3"/>
                </a:solidFill>
                <a:latin typeface="+mj-ea"/>
                <a:ea typeface="+mj-ea"/>
                <a:cs typeface="MiSans" panose="00000500000000000000" charset="-122"/>
              </a:defRPr>
            </a:lvl1pPr>
          </a:lstStyle>
          <a:p>
            <a:pPr lvl="0" algn="l"/>
            <a:r>
              <a:rPr err="1">
                <a:sym typeface="+mn-ea"/>
              </a:rPr>
              <a:t>编辑节编号</a:t>
            </a:r>
            <a:endParaRPr>
              <a:sym typeface="+mn-ea"/>
            </a:endParaRPr>
          </a:p>
        </p:txBody>
      </p:sp>
      <p:sp>
        <p:nvSpPr>
          <p:cNvPr id="1048862" name="标题"/>
          <p:cNvSpPr txBox="1">
            <a:spLocks noGrp="1"/>
          </p:cNvSpPr>
          <p:nvPr>
            <p:ph type="title" idx="4" hasCustomPrompt="1"/>
            <p:custDataLst>
              <p:tags r:id="rId18"/>
            </p:custDataLst>
          </p:nvPr>
        </p:nvSpPr>
        <p:spPr>
          <a:xfrm>
            <a:off x="871220" y="3528695"/>
            <a:ext cx="5754370" cy="2480310"/>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6200" b="1" i="0" u="none" strike="noStrike" kern="0" cap="none" spc="400" normalizeH="0" baseline="0" noProof="0">
                <a:ln>
                  <a:solidFill>
                    <a:schemeClr val="accent1"/>
                  </a:solidFill>
                </a:ln>
                <a:solidFill>
                  <a:schemeClr val="accent5"/>
                </a:solidFill>
                <a:effectLst>
                  <a:outerShdw dist="88900" dir="2700000" algn="tl" rotWithShape="0">
                    <a:schemeClr val="accent1"/>
                  </a:outerShdw>
                </a:effectLst>
                <a:uLnTx/>
                <a:uFillTx/>
                <a:latin typeface="+mj-ea"/>
                <a:ea typeface="+mj-ea"/>
                <a:cs typeface="MiSans" panose="00000500000000000000" charset="-122"/>
              </a:defRPr>
            </a:lvl1pPr>
          </a:lstStyle>
          <a:p>
            <a:pPr lvl="0"/>
            <a:r>
              <a:rPr>
                <a:sym typeface="+mn-ea"/>
              </a:rPr>
              <a:t>单击编辑标题</a:t>
            </a:r>
            <a:endParaRPr>
              <a:sym typeface="+mn-ea"/>
            </a:endParaRPr>
          </a:p>
        </p:txBody>
      </p:sp>
      <p:pic>
        <p:nvPicPr>
          <p:cNvPr id="2097157" name="图片 8" descr="资源 3@4x-8"/>
          <p:cNvPicPr>
            <a:picLocks noChangeAspect="1"/>
          </p:cNvPicPr>
          <p:nvPr>
            <p:custDataLst>
              <p:tags r:id="rId20"/>
            </p:custDataLst>
          </p:nvPr>
        </p:nvPicPr>
        <p:blipFill>
          <a:blip r:embed="rId19"/>
          <a:stretch>
            <a:fillRect/>
          </a:stretch>
        </p:blipFill>
        <p:spPr>
          <a:xfrm>
            <a:off x="6110605" y="2806065"/>
            <a:ext cx="6081395" cy="3886200"/>
          </a:xfrm>
          <a:prstGeom prst="rect">
            <a:avLst/>
          </a:prstGeom>
        </p:spPr>
      </p:pic>
      <p:cxnSp>
        <p:nvCxnSpPr>
          <p:cNvPr id="3145733" name="直接连接符 6"/>
          <p:cNvCxnSpPr/>
          <p:nvPr>
            <p:custDataLst>
              <p:tags r:id="rId21"/>
            </p:custDataLst>
          </p:nvPr>
        </p:nvCxnSpPr>
        <p:spPr>
          <a:xfrm>
            <a:off x="949510" y="3259552"/>
            <a:ext cx="441064" cy="0"/>
          </a:xfrm>
          <a:prstGeom prst="line">
            <a:avLst/>
          </a:prstGeom>
          <a:ln w="57150" cap="rnd">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48864" name="矩形 7"/>
          <p:cNvSpPr/>
          <p:nvPr>
            <p:custDataLst>
              <p:tags r:id="rId22"/>
            </p:custDataLst>
          </p:nvPr>
        </p:nvSpPr>
        <p:spPr>
          <a:xfrm>
            <a:off x="635" y="6692265"/>
            <a:ext cx="12191365" cy="165735"/>
          </a:xfrm>
          <a:prstGeom prst="rect">
            <a:avLst/>
          </a:pr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866" name="日期占位符 3"/>
          <p:cNvSpPr>
            <a:spLocks noGrp="1"/>
          </p:cNvSpPr>
          <p:nvPr>
            <p:ph type="dt" sz="half" idx="10"/>
            <p:custDataLst>
              <p:tags r:id="rId2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68" name="页脚占位符 4"/>
          <p:cNvSpPr>
            <a:spLocks noGrp="1"/>
          </p:cNvSpPr>
          <p:nvPr>
            <p:ph type="ftr" sz="quarter" idx="11"/>
            <p:custDataLst>
              <p:tags r:id="rId24"/>
            </p:custDataLst>
          </p:nvPr>
        </p:nvSpPr>
        <p:spPr>
          <a:xfrm>
            <a:off x="4116000" y="6314400"/>
            <a:ext cx="3960000" cy="316800"/>
          </a:xfrm>
        </p:spPr>
        <p:txBody>
          <a:bodyPr/>
          <a:lstStyle/>
          <a:p>
            <a:endParaRPr lang="zh-CN" altLang="en-US"/>
          </a:p>
        </p:txBody>
      </p:sp>
      <p:sp>
        <p:nvSpPr>
          <p:cNvPr id="1048870" name="灯片编号占位符 5"/>
          <p:cNvSpPr>
            <a:spLocks noGrp="1"/>
          </p:cNvSpPr>
          <p:nvPr>
            <p:ph type="sldNum" sz="quarter" idx="12"/>
            <p:custDataLst>
              <p:tags r:id="rId2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872" name="矩形 18"/>
          <p:cNvSpPr/>
          <p:nvPr>
            <p:custDataLst>
              <p:tags r:id="rId1"/>
            </p:custDataLst>
          </p:nvPr>
        </p:nvSpPr>
        <p:spPr>
          <a:xfrm>
            <a:off x="2475230"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74" name="矩形 17"/>
          <p:cNvSpPr/>
          <p:nvPr>
            <p:custDataLst>
              <p:tags r:id="rId2"/>
            </p:custDataLst>
          </p:nvPr>
        </p:nvSpPr>
        <p:spPr>
          <a:xfrm>
            <a:off x="0"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76" name="矩形 16"/>
          <p:cNvSpPr/>
          <p:nvPr>
            <p:custDataLst>
              <p:tags r:id="rId3"/>
            </p:custDataLst>
          </p:nvPr>
        </p:nvSpPr>
        <p:spPr>
          <a:xfrm>
            <a:off x="0"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78" name="矩形 13"/>
          <p:cNvSpPr/>
          <p:nvPr>
            <p:custDataLst>
              <p:tags r:id="rId4"/>
            </p:custDataLst>
          </p:nvPr>
        </p:nvSpPr>
        <p:spPr>
          <a:xfrm>
            <a:off x="2475230"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80" name="矩形 10"/>
          <p:cNvSpPr/>
          <p:nvPr>
            <p:custDataLst>
              <p:tags r:id="rId5"/>
            </p:custDataLst>
          </p:nvPr>
        </p:nvSpPr>
        <p:spPr>
          <a:xfrm>
            <a:off x="0"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82" name="矩形 11"/>
          <p:cNvSpPr/>
          <p:nvPr>
            <p:custDataLst>
              <p:tags r:id="rId6"/>
            </p:custDataLst>
          </p:nvPr>
        </p:nvSpPr>
        <p:spPr>
          <a:xfrm>
            <a:off x="7425055"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84" name="矩形 12"/>
          <p:cNvSpPr/>
          <p:nvPr>
            <p:custDataLst>
              <p:tags r:id="rId7"/>
            </p:custDataLst>
          </p:nvPr>
        </p:nvSpPr>
        <p:spPr>
          <a:xfrm>
            <a:off x="4949825"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86" name="矩形 22"/>
          <p:cNvSpPr/>
          <p:nvPr>
            <p:custDataLst>
              <p:tags r:id="rId8"/>
            </p:custDataLst>
          </p:nvPr>
        </p:nvSpPr>
        <p:spPr>
          <a:xfrm>
            <a:off x="4949825"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88" name="矩形 23"/>
          <p:cNvSpPr/>
          <p:nvPr>
            <p:custDataLst>
              <p:tags r:id="rId9"/>
            </p:custDataLst>
          </p:nvPr>
        </p:nvSpPr>
        <p:spPr>
          <a:xfrm>
            <a:off x="7425055"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90" name="矩形 24"/>
          <p:cNvSpPr/>
          <p:nvPr>
            <p:custDataLst>
              <p:tags r:id="rId10"/>
            </p:custDataLst>
          </p:nvPr>
        </p:nvSpPr>
        <p:spPr>
          <a:xfrm>
            <a:off x="4949825"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92" name="矩形 25"/>
          <p:cNvSpPr/>
          <p:nvPr>
            <p:custDataLst>
              <p:tags r:id="rId11"/>
            </p:custDataLst>
          </p:nvPr>
        </p:nvSpPr>
        <p:spPr>
          <a:xfrm>
            <a:off x="9899650" y="0"/>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94" name="矩形 30"/>
          <p:cNvSpPr/>
          <p:nvPr>
            <p:custDataLst>
              <p:tags r:id="rId12"/>
            </p:custDataLst>
          </p:nvPr>
        </p:nvSpPr>
        <p:spPr>
          <a:xfrm>
            <a:off x="9899650" y="2973705"/>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96" name="矩形 33"/>
          <p:cNvSpPr/>
          <p:nvPr>
            <p:custDataLst>
              <p:tags r:id="rId13"/>
            </p:custDataLst>
          </p:nvPr>
        </p:nvSpPr>
        <p:spPr>
          <a:xfrm>
            <a:off x="9899650" y="5947410"/>
            <a:ext cx="229235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98" name="正文"/>
          <p:cNvSpPr txBox="1">
            <a:spLocks noGrp="1"/>
          </p:cNvSpPr>
          <p:nvPr>
            <p:ph idx="5"/>
            <p:custDataLst>
              <p:tags r:id="rId14"/>
            </p:custDataLst>
          </p:nvPr>
        </p:nvSpPr>
        <p:spPr>
          <a:xfrm>
            <a:off x="6406515" y="1490345"/>
            <a:ext cx="4944745" cy="4759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900" name="正文"/>
          <p:cNvSpPr txBox="1">
            <a:spLocks noGrp="1"/>
          </p:cNvSpPr>
          <p:nvPr>
            <p:ph idx="4"/>
            <p:custDataLst>
              <p:tags r:id="rId15"/>
            </p:custDataLst>
          </p:nvPr>
        </p:nvSpPr>
        <p:spPr>
          <a:xfrm>
            <a:off x="873760" y="1490345"/>
            <a:ext cx="4944745" cy="4759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902" name="标题"/>
          <p:cNvSpPr txBox="1">
            <a:spLocks noGrp="1"/>
          </p:cNvSpPr>
          <p:nvPr>
            <p:ph type="title" idx="3"/>
            <p:custDataLst>
              <p:tags r:id="rId16"/>
            </p:custDataLst>
          </p:nvPr>
        </p:nvSpPr>
        <p:spPr>
          <a:xfrm>
            <a:off x="770890" y="340360"/>
            <a:ext cx="10586085" cy="77406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400" b="1" i="0" u="none" strike="noStrike" kern="1200" cap="none" spc="300" normalizeH="0" baseline="0" noProof="1">
                <a:ln>
                  <a:solidFill>
                    <a:schemeClr val="accent1">
                      <a:alpha val="60000"/>
                    </a:schemeClr>
                  </a:solidFill>
                  <a:prstDash val="solid"/>
                </a:ln>
                <a:solidFill>
                  <a:schemeClr val="accent5"/>
                </a:solidFill>
                <a:effectLst>
                  <a:outerShdw dist="88900" dir="2700000" algn="tl" rotWithShape="0">
                    <a:schemeClr val="accent1">
                      <a:alpha val="100000"/>
                    </a:schemeClr>
                  </a:outerShdw>
                </a:effectLst>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904" name="椭圆 14"/>
          <p:cNvSpPr/>
          <p:nvPr>
            <p:custDataLst>
              <p:tags r:id="rId17"/>
            </p:custDataLst>
          </p:nvPr>
        </p:nvSpPr>
        <p:spPr>
          <a:xfrm>
            <a:off x="302260" y="491490"/>
            <a:ext cx="315595" cy="315595"/>
          </a:xfrm>
          <a:prstGeom prst="ellipse">
            <a:avLst/>
          </a:prstGeom>
          <a:solidFill>
            <a:schemeClr val="accent5"/>
          </a:solidFill>
          <a:ln>
            <a:solidFill>
              <a:schemeClr val="accent4"/>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906" name="椭圆 22"/>
          <p:cNvSpPr/>
          <p:nvPr>
            <p:custDataLst>
              <p:tags r:id="rId18"/>
            </p:custDataLst>
          </p:nvPr>
        </p:nvSpPr>
        <p:spPr>
          <a:xfrm rot="2573124">
            <a:off x="219710" y="589915"/>
            <a:ext cx="481330" cy="130175"/>
          </a:xfrm>
          <a:custGeom>
            <a:gdLst>
              <a:gd name="connsiteX0" fmla="*/ 0 w 480575"/>
              <a:gd name="connsiteY0" fmla="*/ 63850 h 127700"/>
              <a:gd name="connsiteX1" fmla="*/ 240288 w 480575"/>
              <a:gd name="connsiteY1" fmla="*/ 0 h 127700"/>
              <a:gd name="connsiteX2" fmla="*/ 480576 w 480575"/>
              <a:gd name="connsiteY2" fmla="*/ 63850 h 127700"/>
              <a:gd name="connsiteX3" fmla="*/ 240288 w 480575"/>
              <a:gd name="connsiteY3" fmla="*/ 127700 h 127700"/>
              <a:gd name="connsiteX4" fmla="*/ 0 w 480575"/>
              <a:gd name="connsiteY4" fmla="*/ 63850 h 127700"/>
              <a:gd name="connsiteX0-1" fmla="*/ 4456 w 485032"/>
              <a:gd name="connsiteY0-2" fmla="*/ 67336 h 131186"/>
              <a:gd name="connsiteX1-3" fmla="*/ 100088 w 485032"/>
              <a:gd name="connsiteY1-4" fmla="*/ 14663 h 131186"/>
              <a:gd name="connsiteX2-5" fmla="*/ 244744 w 485032"/>
              <a:gd name="connsiteY2-6" fmla="*/ 3486 h 131186"/>
              <a:gd name="connsiteX3-7" fmla="*/ 485032 w 485032"/>
              <a:gd name="connsiteY3-8" fmla="*/ 67336 h 131186"/>
              <a:gd name="connsiteX4-9" fmla="*/ 244744 w 485032"/>
              <a:gd name="connsiteY4-10" fmla="*/ 131186 h 131186"/>
              <a:gd name="connsiteX5" fmla="*/ 4456 w 485032"/>
              <a:gd name="connsiteY5" fmla="*/ 67336 h 131186"/>
              <a:gd name="connsiteX0-11" fmla="*/ 4456 w 489651"/>
              <a:gd name="connsiteY0-12" fmla="*/ 64506 h 128356"/>
              <a:gd name="connsiteX1-13" fmla="*/ 100088 w 489651"/>
              <a:gd name="connsiteY1-14" fmla="*/ 11833 h 128356"/>
              <a:gd name="connsiteX2-15" fmla="*/ 244744 w 489651"/>
              <a:gd name="connsiteY2-16" fmla="*/ 656 h 128356"/>
              <a:gd name="connsiteX3-17" fmla="*/ 391125 w 489651"/>
              <a:gd name="connsiteY3-18" fmla="*/ 24264 h 128356"/>
              <a:gd name="connsiteX4-19" fmla="*/ 485032 w 489651"/>
              <a:gd name="connsiteY4-20" fmla="*/ 64506 h 128356"/>
              <a:gd name="connsiteX5-21" fmla="*/ 244744 w 489651"/>
              <a:gd name="connsiteY5-22" fmla="*/ 128356 h 128356"/>
              <a:gd name="connsiteX6" fmla="*/ 4456 w 489651"/>
              <a:gd name="connsiteY6" fmla="*/ 64506 h 128356"/>
              <a:gd name="connsiteX0-23" fmla="*/ 244744 w 489651"/>
              <a:gd name="connsiteY0-24" fmla="*/ 0 h 127700"/>
              <a:gd name="connsiteX1-25" fmla="*/ 391125 w 489651"/>
              <a:gd name="connsiteY1-26" fmla="*/ 23608 h 127700"/>
              <a:gd name="connsiteX2-27" fmla="*/ 485032 w 489651"/>
              <a:gd name="connsiteY2-28" fmla="*/ 63850 h 127700"/>
              <a:gd name="connsiteX3-29" fmla="*/ 244744 w 489651"/>
              <a:gd name="connsiteY3-30" fmla="*/ 127700 h 127700"/>
              <a:gd name="connsiteX4-31" fmla="*/ 4456 w 489651"/>
              <a:gd name="connsiteY4-32" fmla="*/ 63850 h 127700"/>
              <a:gd name="connsiteX5-33" fmla="*/ 100088 w 489651"/>
              <a:gd name="connsiteY5-34" fmla="*/ 11177 h 127700"/>
              <a:gd name="connsiteX6-35" fmla="*/ 336184 w 489651"/>
              <a:gd name="connsiteY6-36" fmla="*/ 91440 h 127700"/>
              <a:gd name="connsiteX0-37" fmla="*/ 244744 w 489651"/>
              <a:gd name="connsiteY0-38" fmla="*/ 0 h 127700"/>
              <a:gd name="connsiteX1-39" fmla="*/ 391125 w 489651"/>
              <a:gd name="connsiteY1-40" fmla="*/ 23608 h 127700"/>
              <a:gd name="connsiteX2-41" fmla="*/ 485032 w 489651"/>
              <a:gd name="connsiteY2-42" fmla="*/ 63850 h 127700"/>
              <a:gd name="connsiteX3-43" fmla="*/ 244744 w 489651"/>
              <a:gd name="connsiteY3-44" fmla="*/ 127700 h 127700"/>
              <a:gd name="connsiteX4-45" fmla="*/ 4456 w 489651"/>
              <a:gd name="connsiteY4-46" fmla="*/ 63850 h 127700"/>
              <a:gd name="connsiteX5-47" fmla="*/ 100088 w 489651"/>
              <a:gd name="connsiteY5-48" fmla="*/ 11177 h 127700"/>
              <a:gd name="connsiteX0-49" fmla="*/ 391125 w 489651"/>
              <a:gd name="connsiteY0-50" fmla="*/ 12431 h 116523"/>
              <a:gd name="connsiteX1-51" fmla="*/ 485032 w 489651"/>
              <a:gd name="connsiteY1-52" fmla="*/ 52673 h 116523"/>
              <a:gd name="connsiteX2-53" fmla="*/ 244744 w 489651"/>
              <a:gd name="connsiteY2-54" fmla="*/ 116523 h 116523"/>
              <a:gd name="connsiteX3-55" fmla="*/ 4456 w 489651"/>
              <a:gd name="connsiteY3-56" fmla="*/ 52673 h 116523"/>
              <a:gd name="connsiteX4-57" fmla="*/ 100088 w 489651"/>
              <a:gd name="connsiteY4-58" fmla="*/ 0 h 116523"/>
              <a:gd name="connsiteX0-59" fmla="*/ 391125 w 489651"/>
              <a:gd name="connsiteY0-60" fmla="*/ 12431 h 116523"/>
              <a:gd name="connsiteX1-61" fmla="*/ 485032 w 489651"/>
              <a:gd name="connsiteY1-62" fmla="*/ 52673 h 116523"/>
              <a:gd name="connsiteX2-63" fmla="*/ 244744 w 489651"/>
              <a:gd name="connsiteY2-64" fmla="*/ 116523 h 116523"/>
              <a:gd name="connsiteX3-65" fmla="*/ 4456 w 489651"/>
              <a:gd name="connsiteY3-66" fmla="*/ 52673 h 116523"/>
              <a:gd name="connsiteX4-67" fmla="*/ 100088 w 489651"/>
              <a:gd name="connsiteY4-68" fmla="*/ 0 h 116523"/>
              <a:gd name="connsiteX0-69" fmla="*/ 391125 w 485526"/>
              <a:gd name="connsiteY0-70" fmla="*/ 12431 h 116523"/>
              <a:gd name="connsiteX1-71" fmla="*/ 485032 w 485526"/>
              <a:gd name="connsiteY1-72" fmla="*/ 52673 h 116523"/>
              <a:gd name="connsiteX2-73" fmla="*/ 244744 w 485526"/>
              <a:gd name="connsiteY2-74" fmla="*/ 116523 h 116523"/>
              <a:gd name="connsiteX3-75" fmla="*/ 4456 w 485526"/>
              <a:gd name="connsiteY3-76" fmla="*/ 52673 h 116523"/>
              <a:gd name="connsiteX4-77" fmla="*/ 100088 w 485526"/>
              <a:gd name="connsiteY4-78" fmla="*/ 0 h 116523"/>
              <a:gd name="connsiteX0-79" fmla="*/ 391125 w 486355"/>
              <a:gd name="connsiteY0-80" fmla="*/ 12431 h 116523"/>
              <a:gd name="connsiteX1-81" fmla="*/ 485032 w 486355"/>
              <a:gd name="connsiteY1-82" fmla="*/ 52673 h 116523"/>
              <a:gd name="connsiteX2-83" fmla="*/ 244744 w 486355"/>
              <a:gd name="connsiteY2-84" fmla="*/ 116523 h 116523"/>
              <a:gd name="connsiteX3-85" fmla="*/ 4456 w 486355"/>
              <a:gd name="connsiteY3-86" fmla="*/ 52673 h 116523"/>
              <a:gd name="connsiteX4-87" fmla="*/ 100088 w 486355"/>
              <a:gd name="connsiteY4-88" fmla="*/ 0 h 116523"/>
              <a:gd name="connsiteX0-89" fmla="*/ 391125 w 486355"/>
              <a:gd name="connsiteY0-90" fmla="*/ 12431 h 116523"/>
              <a:gd name="connsiteX1-91" fmla="*/ 485032 w 486355"/>
              <a:gd name="connsiteY1-92" fmla="*/ 52673 h 116523"/>
              <a:gd name="connsiteX2-93" fmla="*/ 244744 w 486355"/>
              <a:gd name="connsiteY2-94" fmla="*/ 116523 h 116523"/>
              <a:gd name="connsiteX3-95" fmla="*/ 4456 w 486355"/>
              <a:gd name="connsiteY3-96" fmla="*/ 52673 h 116523"/>
              <a:gd name="connsiteX4-97" fmla="*/ 100088 w 486355"/>
              <a:gd name="connsiteY4-98" fmla="*/ 0 h 116523"/>
              <a:gd name="connsiteX0-99" fmla="*/ 388055 w 483285"/>
              <a:gd name="connsiteY0-100" fmla="*/ 12431 h 116523"/>
              <a:gd name="connsiteX1-101" fmla="*/ 481962 w 483285"/>
              <a:gd name="connsiteY1-102" fmla="*/ 52673 h 116523"/>
              <a:gd name="connsiteX2-103" fmla="*/ 241674 w 483285"/>
              <a:gd name="connsiteY2-104" fmla="*/ 116523 h 116523"/>
              <a:gd name="connsiteX3-105" fmla="*/ 1386 w 483285"/>
              <a:gd name="connsiteY3-106" fmla="*/ 52673 h 116523"/>
              <a:gd name="connsiteX4-107" fmla="*/ 97018 w 483285"/>
              <a:gd name="connsiteY4-108" fmla="*/ 0 h 116523"/>
              <a:gd name="connsiteX0-109" fmla="*/ 386951 w 482181"/>
              <a:gd name="connsiteY0-110" fmla="*/ 12431 h 116523"/>
              <a:gd name="connsiteX1-111" fmla="*/ 480858 w 482181"/>
              <a:gd name="connsiteY1-112" fmla="*/ 52673 h 116523"/>
              <a:gd name="connsiteX2-113" fmla="*/ 240570 w 482181"/>
              <a:gd name="connsiteY2-114" fmla="*/ 116523 h 116523"/>
              <a:gd name="connsiteX3-115" fmla="*/ 282 w 482181"/>
              <a:gd name="connsiteY3-116" fmla="*/ 52673 h 116523"/>
              <a:gd name="connsiteX4-117" fmla="*/ 95914 w 482181"/>
              <a:gd name="connsiteY4-118" fmla="*/ 0 h 116523"/>
              <a:gd name="connsiteX0-119" fmla="*/ 390945 w 489657"/>
              <a:gd name="connsiteY0-120" fmla="*/ 12431 h 126495"/>
              <a:gd name="connsiteX1-121" fmla="*/ 484852 w 489657"/>
              <a:gd name="connsiteY1-122" fmla="*/ 52673 h 126495"/>
              <a:gd name="connsiteX2-123" fmla="*/ 240826 w 489657"/>
              <a:gd name="connsiteY2-124" fmla="*/ 126495 h 126495"/>
              <a:gd name="connsiteX3-125" fmla="*/ 4276 w 489657"/>
              <a:gd name="connsiteY3-126" fmla="*/ 52673 h 126495"/>
              <a:gd name="connsiteX4-127" fmla="*/ 99908 w 489657"/>
              <a:gd name="connsiteY4-128" fmla="*/ 0 h 126495"/>
              <a:gd name="connsiteX0-129" fmla="*/ 390940 w 489658"/>
              <a:gd name="connsiteY0-130" fmla="*/ 12431 h 129860"/>
              <a:gd name="connsiteX1-131" fmla="*/ 484847 w 489658"/>
              <a:gd name="connsiteY1-132" fmla="*/ 52673 h 129860"/>
              <a:gd name="connsiteX2-133" fmla="*/ 240696 w 489658"/>
              <a:gd name="connsiteY2-134" fmla="*/ 129860 h 129860"/>
              <a:gd name="connsiteX3-135" fmla="*/ 4271 w 489658"/>
              <a:gd name="connsiteY3-136" fmla="*/ 52673 h 129860"/>
              <a:gd name="connsiteX4-137" fmla="*/ 99903 w 489658"/>
              <a:gd name="connsiteY4-138" fmla="*/ 0 h 129860"/>
              <a:gd name="connsiteX0-139" fmla="*/ 386757 w 485475"/>
              <a:gd name="connsiteY0-140" fmla="*/ 12431 h 129860"/>
              <a:gd name="connsiteX1-141" fmla="*/ 480664 w 485475"/>
              <a:gd name="connsiteY1-142" fmla="*/ 52673 h 129860"/>
              <a:gd name="connsiteX2-143" fmla="*/ 236513 w 485475"/>
              <a:gd name="connsiteY2-144" fmla="*/ 129860 h 129860"/>
              <a:gd name="connsiteX3-145" fmla="*/ 88 w 485475"/>
              <a:gd name="connsiteY3-146" fmla="*/ 52673 h 129860"/>
              <a:gd name="connsiteX4-147" fmla="*/ 95720 w 485475"/>
              <a:gd name="connsiteY4-148" fmla="*/ 0 h 129860"/>
              <a:gd name="connsiteX0-149" fmla="*/ 386781 w 485499"/>
              <a:gd name="connsiteY0-150" fmla="*/ 12431 h 129860"/>
              <a:gd name="connsiteX1-151" fmla="*/ 480688 w 485499"/>
              <a:gd name="connsiteY1-152" fmla="*/ 52673 h 129860"/>
              <a:gd name="connsiteX2-153" fmla="*/ 236537 w 485499"/>
              <a:gd name="connsiteY2-154" fmla="*/ 129860 h 129860"/>
              <a:gd name="connsiteX3-155" fmla="*/ 112 w 485499"/>
              <a:gd name="connsiteY3-156" fmla="*/ 52673 h 129860"/>
              <a:gd name="connsiteX4-157" fmla="*/ 95744 w 485499"/>
              <a:gd name="connsiteY4-158" fmla="*/ 0 h 129860"/>
              <a:gd name="connsiteX0-159" fmla="*/ 386781 w 481273"/>
              <a:gd name="connsiteY0-160" fmla="*/ 12431 h 129860"/>
              <a:gd name="connsiteX1-161" fmla="*/ 480688 w 481273"/>
              <a:gd name="connsiteY1-162" fmla="*/ 52673 h 129860"/>
              <a:gd name="connsiteX2-163" fmla="*/ 236537 w 481273"/>
              <a:gd name="connsiteY2-164" fmla="*/ 129860 h 129860"/>
              <a:gd name="connsiteX3-165" fmla="*/ 112 w 481273"/>
              <a:gd name="connsiteY3-166" fmla="*/ 52673 h 129860"/>
              <a:gd name="connsiteX4-167" fmla="*/ 95744 w 481273"/>
              <a:gd name="connsiteY4-168" fmla="*/ 0 h 129860"/>
              <a:gd name="connsiteX0-169" fmla="*/ 386781 w 480860"/>
              <a:gd name="connsiteY0-170" fmla="*/ 12431 h 129860"/>
              <a:gd name="connsiteX1-171" fmla="*/ 480688 w 480860"/>
              <a:gd name="connsiteY1-172" fmla="*/ 52673 h 129860"/>
              <a:gd name="connsiteX2-173" fmla="*/ 236537 w 480860"/>
              <a:gd name="connsiteY2-174" fmla="*/ 129860 h 129860"/>
              <a:gd name="connsiteX3-175" fmla="*/ 112 w 480860"/>
              <a:gd name="connsiteY3-176" fmla="*/ 52673 h 129860"/>
              <a:gd name="connsiteX4-177" fmla="*/ 95744 w 480860"/>
              <a:gd name="connsiteY4-178" fmla="*/ 0 h 129860"/>
              <a:gd name="connsiteX0-179" fmla="*/ 386781 w 481026"/>
              <a:gd name="connsiteY0-180" fmla="*/ 12431 h 129860"/>
              <a:gd name="connsiteX1-181" fmla="*/ 480688 w 481026"/>
              <a:gd name="connsiteY1-182" fmla="*/ 52673 h 129860"/>
              <a:gd name="connsiteX2-183" fmla="*/ 236537 w 481026"/>
              <a:gd name="connsiteY2-184" fmla="*/ 129860 h 129860"/>
              <a:gd name="connsiteX3-185" fmla="*/ 112 w 481026"/>
              <a:gd name="connsiteY3-186" fmla="*/ 52673 h 129860"/>
              <a:gd name="connsiteX4-187" fmla="*/ 95744 w 481026"/>
              <a:gd name="connsiteY4-188" fmla="*/ 0 h 1298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481026" h="129860">
                <a:moveTo>
                  <a:pt x="386781" y="12431"/>
                </a:moveTo>
                <a:cubicBezTo>
                  <a:pt x="426829" y="23073"/>
                  <a:pt x="486033" y="18896"/>
                  <a:pt x="480688" y="52673"/>
                </a:cubicBezTo>
                <a:cubicBezTo>
                  <a:pt x="475343" y="86450"/>
                  <a:pt x="369244" y="129860"/>
                  <a:pt x="236537" y="129860"/>
                </a:cubicBezTo>
                <a:cubicBezTo>
                  <a:pt x="103830" y="129860"/>
                  <a:pt x="-3966" y="90149"/>
                  <a:pt x="112" y="52673"/>
                </a:cubicBezTo>
                <a:cubicBezTo>
                  <a:pt x="4190" y="15197"/>
                  <a:pt x="55696" y="10642"/>
                  <a:pt x="95744" y="0"/>
                </a:cubicBezTo>
              </a:path>
            </a:pathLst>
          </a:custGeom>
          <a:noFill/>
          <a:ln>
            <a:solidFill>
              <a:schemeClr val="accent3"/>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908" name="日期占位符 4"/>
          <p:cNvSpPr>
            <a:spLocks noGrp="1"/>
          </p:cNvSpPr>
          <p:nvPr>
            <p:ph type="dt" sz="half" idx="10"/>
            <p:custDataLst>
              <p:tags r:id="rId1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910" name="页脚占位符 5"/>
          <p:cNvSpPr>
            <a:spLocks noGrp="1"/>
          </p:cNvSpPr>
          <p:nvPr>
            <p:ph type="ftr" sz="quarter" idx="11"/>
            <p:custDataLst>
              <p:tags r:id="rId20"/>
            </p:custDataLst>
          </p:nvPr>
        </p:nvSpPr>
        <p:spPr>
          <a:xfrm>
            <a:off x="4116000" y="6314400"/>
            <a:ext cx="3960000" cy="316800"/>
          </a:xfrm>
        </p:spPr>
        <p:txBody>
          <a:bodyPr/>
          <a:lstStyle/>
          <a:p>
            <a:endParaRPr lang="zh-CN" altLang="en-US"/>
          </a:p>
        </p:txBody>
      </p:sp>
      <p:sp>
        <p:nvSpPr>
          <p:cNvPr id="1048912" name="灯片编号占位符 6"/>
          <p:cNvSpPr>
            <a:spLocks noGrp="1"/>
          </p:cNvSpPr>
          <p:nvPr>
            <p:ph type="sldNum" sz="quarter" idx="12"/>
            <p:custDataLst>
              <p:tags r:id="rId2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914" name="矩形 22"/>
          <p:cNvSpPr/>
          <p:nvPr>
            <p:custDataLst>
              <p:tags r:id="rId1"/>
            </p:custDataLst>
          </p:nvPr>
        </p:nvSpPr>
        <p:spPr>
          <a:xfrm>
            <a:off x="2475230"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16" name="矩形 21"/>
          <p:cNvSpPr/>
          <p:nvPr>
            <p:custDataLst>
              <p:tags r:id="rId2"/>
            </p:custDataLst>
          </p:nvPr>
        </p:nvSpPr>
        <p:spPr>
          <a:xfrm>
            <a:off x="0"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18" name="矩形 20"/>
          <p:cNvSpPr/>
          <p:nvPr>
            <p:custDataLst>
              <p:tags r:id="rId3"/>
            </p:custDataLst>
          </p:nvPr>
        </p:nvSpPr>
        <p:spPr>
          <a:xfrm>
            <a:off x="0"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20" name="矩形 19"/>
          <p:cNvSpPr/>
          <p:nvPr>
            <p:custDataLst>
              <p:tags r:id="rId4"/>
            </p:custDataLst>
          </p:nvPr>
        </p:nvSpPr>
        <p:spPr>
          <a:xfrm>
            <a:off x="2475230"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22" name="矩形 18"/>
          <p:cNvSpPr/>
          <p:nvPr>
            <p:custDataLst>
              <p:tags r:id="rId5"/>
            </p:custDataLst>
          </p:nvPr>
        </p:nvSpPr>
        <p:spPr>
          <a:xfrm>
            <a:off x="0"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24" name="矩形 17"/>
          <p:cNvSpPr/>
          <p:nvPr>
            <p:custDataLst>
              <p:tags r:id="rId6"/>
            </p:custDataLst>
          </p:nvPr>
        </p:nvSpPr>
        <p:spPr>
          <a:xfrm>
            <a:off x="7425055"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26" name="矩形 16"/>
          <p:cNvSpPr/>
          <p:nvPr>
            <p:custDataLst>
              <p:tags r:id="rId7"/>
            </p:custDataLst>
          </p:nvPr>
        </p:nvSpPr>
        <p:spPr>
          <a:xfrm>
            <a:off x="4949825"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28" name="矩形 24"/>
          <p:cNvSpPr/>
          <p:nvPr>
            <p:custDataLst>
              <p:tags r:id="rId8"/>
            </p:custDataLst>
          </p:nvPr>
        </p:nvSpPr>
        <p:spPr>
          <a:xfrm>
            <a:off x="4949825"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30" name="矩形 25"/>
          <p:cNvSpPr/>
          <p:nvPr>
            <p:custDataLst>
              <p:tags r:id="rId9"/>
            </p:custDataLst>
          </p:nvPr>
        </p:nvSpPr>
        <p:spPr>
          <a:xfrm>
            <a:off x="7425055"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32" name="矩形 30"/>
          <p:cNvSpPr/>
          <p:nvPr>
            <p:custDataLst>
              <p:tags r:id="rId10"/>
            </p:custDataLst>
          </p:nvPr>
        </p:nvSpPr>
        <p:spPr>
          <a:xfrm>
            <a:off x="4949825"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34" name="矩形 33"/>
          <p:cNvSpPr/>
          <p:nvPr>
            <p:custDataLst>
              <p:tags r:id="rId11"/>
            </p:custDataLst>
          </p:nvPr>
        </p:nvSpPr>
        <p:spPr>
          <a:xfrm>
            <a:off x="9899650" y="0"/>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36" name="矩形 34"/>
          <p:cNvSpPr/>
          <p:nvPr>
            <p:custDataLst>
              <p:tags r:id="rId12"/>
            </p:custDataLst>
          </p:nvPr>
        </p:nvSpPr>
        <p:spPr>
          <a:xfrm>
            <a:off x="9899650" y="2973705"/>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38" name="矩形 36"/>
          <p:cNvSpPr/>
          <p:nvPr>
            <p:custDataLst>
              <p:tags r:id="rId13"/>
            </p:custDataLst>
          </p:nvPr>
        </p:nvSpPr>
        <p:spPr>
          <a:xfrm>
            <a:off x="9899650" y="5947410"/>
            <a:ext cx="229235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40" name="正文"/>
          <p:cNvSpPr txBox="1">
            <a:spLocks noGrp="1"/>
          </p:cNvSpPr>
          <p:nvPr>
            <p:ph idx="7"/>
            <p:custDataLst>
              <p:tags r:id="rId14"/>
            </p:custDataLst>
          </p:nvPr>
        </p:nvSpPr>
        <p:spPr>
          <a:xfrm>
            <a:off x="6242050" y="1854200"/>
            <a:ext cx="5114290" cy="4395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942" name="标题"/>
          <p:cNvSpPr txBox="1">
            <a:spLocks noGrp="1"/>
          </p:cNvSpPr>
          <p:nvPr>
            <p:ph type="title" idx="6"/>
            <p:custDataLst>
              <p:tags r:id="rId15"/>
            </p:custDataLst>
          </p:nvPr>
        </p:nvSpPr>
        <p:spPr>
          <a:xfrm>
            <a:off x="6242050" y="1388745"/>
            <a:ext cx="5113655" cy="43942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bg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944" name="正文"/>
          <p:cNvSpPr txBox="1">
            <a:spLocks noGrp="1"/>
          </p:cNvSpPr>
          <p:nvPr>
            <p:ph idx="5"/>
            <p:custDataLst>
              <p:tags r:id="rId16"/>
            </p:custDataLst>
          </p:nvPr>
        </p:nvSpPr>
        <p:spPr>
          <a:xfrm>
            <a:off x="855980" y="1854200"/>
            <a:ext cx="5114290" cy="4395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946" name="标题"/>
          <p:cNvSpPr txBox="1">
            <a:spLocks noGrp="1"/>
          </p:cNvSpPr>
          <p:nvPr>
            <p:ph type="title" idx="4"/>
            <p:custDataLst>
              <p:tags r:id="rId17"/>
            </p:custDataLst>
          </p:nvPr>
        </p:nvSpPr>
        <p:spPr>
          <a:xfrm>
            <a:off x="855980" y="1388745"/>
            <a:ext cx="5113655" cy="43942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bg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948" name="标题"/>
          <p:cNvSpPr txBox="1">
            <a:spLocks noGrp="1"/>
          </p:cNvSpPr>
          <p:nvPr>
            <p:ph type="title" idx="3"/>
            <p:custDataLst>
              <p:tags r:id="rId18"/>
            </p:custDataLst>
          </p:nvPr>
        </p:nvSpPr>
        <p:spPr>
          <a:xfrm>
            <a:off x="770890" y="340360"/>
            <a:ext cx="10586085" cy="77406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400" b="1" i="0" u="none" strike="noStrike" kern="1200" cap="none" spc="300" normalizeH="0" baseline="0" noProof="1">
                <a:ln>
                  <a:solidFill>
                    <a:schemeClr val="accent1">
                      <a:alpha val="60000"/>
                    </a:schemeClr>
                  </a:solidFill>
                  <a:prstDash val="solid"/>
                </a:ln>
                <a:solidFill>
                  <a:schemeClr val="accent5"/>
                </a:solidFill>
                <a:effectLst>
                  <a:outerShdw dist="88900" dir="2700000" algn="tl" rotWithShape="0">
                    <a:schemeClr val="accent1">
                      <a:alpha val="100000"/>
                    </a:schemeClr>
                  </a:outerShdw>
                </a:effectLst>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950" name="椭圆 14"/>
          <p:cNvSpPr/>
          <p:nvPr>
            <p:custDataLst>
              <p:tags r:id="rId19"/>
            </p:custDataLst>
          </p:nvPr>
        </p:nvSpPr>
        <p:spPr>
          <a:xfrm>
            <a:off x="302260" y="491490"/>
            <a:ext cx="315595" cy="315595"/>
          </a:xfrm>
          <a:prstGeom prst="ellipse">
            <a:avLst/>
          </a:prstGeom>
          <a:solidFill>
            <a:schemeClr val="accent5"/>
          </a:solidFill>
          <a:ln>
            <a:solidFill>
              <a:schemeClr val="accent4"/>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952" name="椭圆 22"/>
          <p:cNvSpPr/>
          <p:nvPr>
            <p:custDataLst>
              <p:tags r:id="rId20"/>
            </p:custDataLst>
          </p:nvPr>
        </p:nvSpPr>
        <p:spPr>
          <a:xfrm rot="2573124">
            <a:off x="219710" y="589915"/>
            <a:ext cx="481330" cy="130175"/>
          </a:xfrm>
          <a:custGeom>
            <a:gdLst>
              <a:gd name="connsiteX0" fmla="*/ 0 w 480575"/>
              <a:gd name="connsiteY0" fmla="*/ 63850 h 127700"/>
              <a:gd name="connsiteX1" fmla="*/ 240288 w 480575"/>
              <a:gd name="connsiteY1" fmla="*/ 0 h 127700"/>
              <a:gd name="connsiteX2" fmla="*/ 480576 w 480575"/>
              <a:gd name="connsiteY2" fmla="*/ 63850 h 127700"/>
              <a:gd name="connsiteX3" fmla="*/ 240288 w 480575"/>
              <a:gd name="connsiteY3" fmla="*/ 127700 h 127700"/>
              <a:gd name="connsiteX4" fmla="*/ 0 w 480575"/>
              <a:gd name="connsiteY4" fmla="*/ 63850 h 127700"/>
              <a:gd name="connsiteX0-1" fmla="*/ 4456 w 485032"/>
              <a:gd name="connsiteY0-2" fmla="*/ 67336 h 131186"/>
              <a:gd name="connsiteX1-3" fmla="*/ 100088 w 485032"/>
              <a:gd name="connsiteY1-4" fmla="*/ 14663 h 131186"/>
              <a:gd name="connsiteX2-5" fmla="*/ 244744 w 485032"/>
              <a:gd name="connsiteY2-6" fmla="*/ 3486 h 131186"/>
              <a:gd name="connsiteX3-7" fmla="*/ 485032 w 485032"/>
              <a:gd name="connsiteY3-8" fmla="*/ 67336 h 131186"/>
              <a:gd name="connsiteX4-9" fmla="*/ 244744 w 485032"/>
              <a:gd name="connsiteY4-10" fmla="*/ 131186 h 131186"/>
              <a:gd name="connsiteX5" fmla="*/ 4456 w 485032"/>
              <a:gd name="connsiteY5" fmla="*/ 67336 h 131186"/>
              <a:gd name="connsiteX0-11" fmla="*/ 4456 w 489651"/>
              <a:gd name="connsiteY0-12" fmla="*/ 64506 h 128356"/>
              <a:gd name="connsiteX1-13" fmla="*/ 100088 w 489651"/>
              <a:gd name="connsiteY1-14" fmla="*/ 11833 h 128356"/>
              <a:gd name="connsiteX2-15" fmla="*/ 244744 w 489651"/>
              <a:gd name="connsiteY2-16" fmla="*/ 656 h 128356"/>
              <a:gd name="connsiteX3-17" fmla="*/ 391125 w 489651"/>
              <a:gd name="connsiteY3-18" fmla="*/ 24264 h 128356"/>
              <a:gd name="connsiteX4-19" fmla="*/ 485032 w 489651"/>
              <a:gd name="connsiteY4-20" fmla="*/ 64506 h 128356"/>
              <a:gd name="connsiteX5-21" fmla="*/ 244744 w 489651"/>
              <a:gd name="connsiteY5-22" fmla="*/ 128356 h 128356"/>
              <a:gd name="connsiteX6" fmla="*/ 4456 w 489651"/>
              <a:gd name="connsiteY6" fmla="*/ 64506 h 128356"/>
              <a:gd name="connsiteX0-23" fmla="*/ 244744 w 489651"/>
              <a:gd name="connsiteY0-24" fmla="*/ 0 h 127700"/>
              <a:gd name="connsiteX1-25" fmla="*/ 391125 w 489651"/>
              <a:gd name="connsiteY1-26" fmla="*/ 23608 h 127700"/>
              <a:gd name="connsiteX2-27" fmla="*/ 485032 w 489651"/>
              <a:gd name="connsiteY2-28" fmla="*/ 63850 h 127700"/>
              <a:gd name="connsiteX3-29" fmla="*/ 244744 w 489651"/>
              <a:gd name="connsiteY3-30" fmla="*/ 127700 h 127700"/>
              <a:gd name="connsiteX4-31" fmla="*/ 4456 w 489651"/>
              <a:gd name="connsiteY4-32" fmla="*/ 63850 h 127700"/>
              <a:gd name="connsiteX5-33" fmla="*/ 100088 w 489651"/>
              <a:gd name="connsiteY5-34" fmla="*/ 11177 h 127700"/>
              <a:gd name="connsiteX6-35" fmla="*/ 336184 w 489651"/>
              <a:gd name="connsiteY6-36" fmla="*/ 91440 h 127700"/>
              <a:gd name="connsiteX0-37" fmla="*/ 244744 w 489651"/>
              <a:gd name="connsiteY0-38" fmla="*/ 0 h 127700"/>
              <a:gd name="connsiteX1-39" fmla="*/ 391125 w 489651"/>
              <a:gd name="connsiteY1-40" fmla="*/ 23608 h 127700"/>
              <a:gd name="connsiteX2-41" fmla="*/ 485032 w 489651"/>
              <a:gd name="connsiteY2-42" fmla="*/ 63850 h 127700"/>
              <a:gd name="connsiteX3-43" fmla="*/ 244744 w 489651"/>
              <a:gd name="connsiteY3-44" fmla="*/ 127700 h 127700"/>
              <a:gd name="connsiteX4-45" fmla="*/ 4456 w 489651"/>
              <a:gd name="connsiteY4-46" fmla="*/ 63850 h 127700"/>
              <a:gd name="connsiteX5-47" fmla="*/ 100088 w 489651"/>
              <a:gd name="connsiteY5-48" fmla="*/ 11177 h 127700"/>
              <a:gd name="connsiteX0-49" fmla="*/ 391125 w 489651"/>
              <a:gd name="connsiteY0-50" fmla="*/ 12431 h 116523"/>
              <a:gd name="connsiteX1-51" fmla="*/ 485032 w 489651"/>
              <a:gd name="connsiteY1-52" fmla="*/ 52673 h 116523"/>
              <a:gd name="connsiteX2-53" fmla="*/ 244744 w 489651"/>
              <a:gd name="connsiteY2-54" fmla="*/ 116523 h 116523"/>
              <a:gd name="connsiteX3-55" fmla="*/ 4456 w 489651"/>
              <a:gd name="connsiteY3-56" fmla="*/ 52673 h 116523"/>
              <a:gd name="connsiteX4-57" fmla="*/ 100088 w 489651"/>
              <a:gd name="connsiteY4-58" fmla="*/ 0 h 116523"/>
              <a:gd name="connsiteX0-59" fmla="*/ 391125 w 489651"/>
              <a:gd name="connsiteY0-60" fmla="*/ 12431 h 116523"/>
              <a:gd name="connsiteX1-61" fmla="*/ 485032 w 489651"/>
              <a:gd name="connsiteY1-62" fmla="*/ 52673 h 116523"/>
              <a:gd name="connsiteX2-63" fmla="*/ 244744 w 489651"/>
              <a:gd name="connsiteY2-64" fmla="*/ 116523 h 116523"/>
              <a:gd name="connsiteX3-65" fmla="*/ 4456 w 489651"/>
              <a:gd name="connsiteY3-66" fmla="*/ 52673 h 116523"/>
              <a:gd name="connsiteX4-67" fmla="*/ 100088 w 489651"/>
              <a:gd name="connsiteY4-68" fmla="*/ 0 h 116523"/>
              <a:gd name="connsiteX0-69" fmla="*/ 391125 w 485526"/>
              <a:gd name="connsiteY0-70" fmla="*/ 12431 h 116523"/>
              <a:gd name="connsiteX1-71" fmla="*/ 485032 w 485526"/>
              <a:gd name="connsiteY1-72" fmla="*/ 52673 h 116523"/>
              <a:gd name="connsiteX2-73" fmla="*/ 244744 w 485526"/>
              <a:gd name="connsiteY2-74" fmla="*/ 116523 h 116523"/>
              <a:gd name="connsiteX3-75" fmla="*/ 4456 w 485526"/>
              <a:gd name="connsiteY3-76" fmla="*/ 52673 h 116523"/>
              <a:gd name="connsiteX4-77" fmla="*/ 100088 w 485526"/>
              <a:gd name="connsiteY4-78" fmla="*/ 0 h 116523"/>
              <a:gd name="connsiteX0-79" fmla="*/ 391125 w 486355"/>
              <a:gd name="connsiteY0-80" fmla="*/ 12431 h 116523"/>
              <a:gd name="connsiteX1-81" fmla="*/ 485032 w 486355"/>
              <a:gd name="connsiteY1-82" fmla="*/ 52673 h 116523"/>
              <a:gd name="connsiteX2-83" fmla="*/ 244744 w 486355"/>
              <a:gd name="connsiteY2-84" fmla="*/ 116523 h 116523"/>
              <a:gd name="connsiteX3-85" fmla="*/ 4456 w 486355"/>
              <a:gd name="connsiteY3-86" fmla="*/ 52673 h 116523"/>
              <a:gd name="connsiteX4-87" fmla="*/ 100088 w 486355"/>
              <a:gd name="connsiteY4-88" fmla="*/ 0 h 116523"/>
              <a:gd name="connsiteX0-89" fmla="*/ 391125 w 486355"/>
              <a:gd name="connsiteY0-90" fmla="*/ 12431 h 116523"/>
              <a:gd name="connsiteX1-91" fmla="*/ 485032 w 486355"/>
              <a:gd name="connsiteY1-92" fmla="*/ 52673 h 116523"/>
              <a:gd name="connsiteX2-93" fmla="*/ 244744 w 486355"/>
              <a:gd name="connsiteY2-94" fmla="*/ 116523 h 116523"/>
              <a:gd name="connsiteX3-95" fmla="*/ 4456 w 486355"/>
              <a:gd name="connsiteY3-96" fmla="*/ 52673 h 116523"/>
              <a:gd name="connsiteX4-97" fmla="*/ 100088 w 486355"/>
              <a:gd name="connsiteY4-98" fmla="*/ 0 h 116523"/>
              <a:gd name="connsiteX0-99" fmla="*/ 388055 w 483285"/>
              <a:gd name="connsiteY0-100" fmla="*/ 12431 h 116523"/>
              <a:gd name="connsiteX1-101" fmla="*/ 481962 w 483285"/>
              <a:gd name="connsiteY1-102" fmla="*/ 52673 h 116523"/>
              <a:gd name="connsiteX2-103" fmla="*/ 241674 w 483285"/>
              <a:gd name="connsiteY2-104" fmla="*/ 116523 h 116523"/>
              <a:gd name="connsiteX3-105" fmla="*/ 1386 w 483285"/>
              <a:gd name="connsiteY3-106" fmla="*/ 52673 h 116523"/>
              <a:gd name="connsiteX4-107" fmla="*/ 97018 w 483285"/>
              <a:gd name="connsiteY4-108" fmla="*/ 0 h 116523"/>
              <a:gd name="connsiteX0-109" fmla="*/ 386951 w 482181"/>
              <a:gd name="connsiteY0-110" fmla="*/ 12431 h 116523"/>
              <a:gd name="connsiteX1-111" fmla="*/ 480858 w 482181"/>
              <a:gd name="connsiteY1-112" fmla="*/ 52673 h 116523"/>
              <a:gd name="connsiteX2-113" fmla="*/ 240570 w 482181"/>
              <a:gd name="connsiteY2-114" fmla="*/ 116523 h 116523"/>
              <a:gd name="connsiteX3-115" fmla="*/ 282 w 482181"/>
              <a:gd name="connsiteY3-116" fmla="*/ 52673 h 116523"/>
              <a:gd name="connsiteX4-117" fmla="*/ 95914 w 482181"/>
              <a:gd name="connsiteY4-118" fmla="*/ 0 h 116523"/>
              <a:gd name="connsiteX0-119" fmla="*/ 390945 w 489657"/>
              <a:gd name="connsiteY0-120" fmla="*/ 12431 h 126495"/>
              <a:gd name="connsiteX1-121" fmla="*/ 484852 w 489657"/>
              <a:gd name="connsiteY1-122" fmla="*/ 52673 h 126495"/>
              <a:gd name="connsiteX2-123" fmla="*/ 240826 w 489657"/>
              <a:gd name="connsiteY2-124" fmla="*/ 126495 h 126495"/>
              <a:gd name="connsiteX3-125" fmla="*/ 4276 w 489657"/>
              <a:gd name="connsiteY3-126" fmla="*/ 52673 h 126495"/>
              <a:gd name="connsiteX4-127" fmla="*/ 99908 w 489657"/>
              <a:gd name="connsiteY4-128" fmla="*/ 0 h 126495"/>
              <a:gd name="connsiteX0-129" fmla="*/ 390940 w 489658"/>
              <a:gd name="connsiteY0-130" fmla="*/ 12431 h 129860"/>
              <a:gd name="connsiteX1-131" fmla="*/ 484847 w 489658"/>
              <a:gd name="connsiteY1-132" fmla="*/ 52673 h 129860"/>
              <a:gd name="connsiteX2-133" fmla="*/ 240696 w 489658"/>
              <a:gd name="connsiteY2-134" fmla="*/ 129860 h 129860"/>
              <a:gd name="connsiteX3-135" fmla="*/ 4271 w 489658"/>
              <a:gd name="connsiteY3-136" fmla="*/ 52673 h 129860"/>
              <a:gd name="connsiteX4-137" fmla="*/ 99903 w 489658"/>
              <a:gd name="connsiteY4-138" fmla="*/ 0 h 129860"/>
              <a:gd name="connsiteX0-139" fmla="*/ 386757 w 485475"/>
              <a:gd name="connsiteY0-140" fmla="*/ 12431 h 129860"/>
              <a:gd name="connsiteX1-141" fmla="*/ 480664 w 485475"/>
              <a:gd name="connsiteY1-142" fmla="*/ 52673 h 129860"/>
              <a:gd name="connsiteX2-143" fmla="*/ 236513 w 485475"/>
              <a:gd name="connsiteY2-144" fmla="*/ 129860 h 129860"/>
              <a:gd name="connsiteX3-145" fmla="*/ 88 w 485475"/>
              <a:gd name="connsiteY3-146" fmla="*/ 52673 h 129860"/>
              <a:gd name="connsiteX4-147" fmla="*/ 95720 w 485475"/>
              <a:gd name="connsiteY4-148" fmla="*/ 0 h 129860"/>
              <a:gd name="connsiteX0-149" fmla="*/ 386781 w 485499"/>
              <a:gd name="connsiteY0-150" fmla="*/ 12431 h 129860"/>
              <a:gd name="connsiteX1-151" fmla="*/ 480688 w 485499"/>
              <a:gd name="connsiteY1-152" fmla="*/ 52673 h 129860"/>
              <a:gd name="connsiteX2-153" fmla="*/ 236537 w 485499"/>
              <a:gd name="connsiteY2-154" fmla="*/ 129860 h 129860"/>
              <a:gd name="connsiteX3-155" fmla="*/ 112 w 485499"/>
              <a:gd name="connsiteY3-156" fmla="*/ 52673 h 129860"/>
              <a:gd name="connsiteX4-157" fmla="*/ 95744 w 485499"/>
              <a:gd name="connsiteY4-158" fmla="*/ 0 h 129860"/>
              <a:gd name="connsiteX0-159" fmla="*/ 386781 w 481273"/>
              <a:gd name="connsiteY0-160" fmla="*/ 12431 h 129860"/>
              <a:gd name="connsiteX1-161" fmla="*/ 480688 w 481273"/>
              <a:gd name="connsiteY1-162" fmla="*/ 52673 h 129860"/>
              <a:gd name="connsiteX2-163" fmla="*/ 236537 w 481273"/>
              <a:gd name="connsiteY2-164" fmla="*/ 129860 h 129860"/>
              <a:gd name="connsiteX3-165" fmla="*/ 112 w 481273"/>
              <a:gd name="connsiteY3-166" fmla="*/ 52673 h 129860"/>
              <a:gd name="connsiteX4-167" fmla="*/ 95744 w 481273"/>
              <a:gd name="connsiteY4-168" fmla="*/ 0 h 129860"/>
              <a:gd name="connsiteX0-169" fmla="*/ 386781 w 480860"/>
              <a:gd name="connsiteY0-170" fmla="*/ 12431 h 129860"/>
              <a:gd name="connsiteX1-171" fmla="*/ 480688 w 480860"/>
              <a:gd name="connsiteY1-172" fmla="*/ 52673 h 129860"/>
              <a:gd name="connsiteX2-173" fmla="*/ 236537 w 480860"/>
              <a:gd name="connsiteY2-174" fmla="*/ 129860 h 129860"/>
              <a:gd name="connsiteX3-175" fmla="*/ 112 w 480860"/>
              <a:gd name="connsiteY3-176" fmla="*/ 52673 h 129860"/>
              <a:gd name="connsiteX4-177" fmla="*/ 95744 w 480860"/>
              <a:gd name="connsiteY4-178" fmla="*/ 0 h 129860"/>
              <a:gd name="connsiteX0-179" fmla="*/ 386781 w 481026"/>
              <a:gd name="connsiteY0-180" fmla="*/ 12431 h 129860"/>
              <a:gd name="connsiteX1-181" fmla="*/ 480688 w 481026"/>
              <a:gd name="connsiteY1-182" fmla="*/ 52673 h 129860"/>
              <a:gd name="connsiteX2-183" fmla="*/ 236537 w 481026"/>
              <a:gd name="connsiteY2-184" fmla="*/ 129860 h 129860"/>
              <a:gd name="connsiteX3-185" fmla="*/ 112 w 481026"/>
              <a:gd name="connsiteY3-186" fmla="*/ 52673 h 129860"/>
              <a:gd name="connsiteX4-187" fmla="*/ 95744 w 481026"/>
              <a:gd name="connsiteY4-188" fmla="*/ 0 h 1298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481026" h="129860">
                <a:moveTo>
                  <a:pt x="386781" y="12431"/>
                </a:moveTo>
                <a:cubicBezTo>
                  <a:pt x="426829" y="23073"/>
                  <a:pt x="486033" y="18896"/>
                  <a:pt x="480688" y="52673"/>
                </a:cubicBezTo>
                <a:cubicBezTo>
                  <a:pt x="475343" y="86450"/>
                  <a:pt x="369244" y="129860"/>
                  <a:pt x="236537" y="129860"/>
                </a:cubicBezTo>
                <a:cubicBezTo>
                  <a:pt x="103830" y="129860"/>
                  <a:pt x="-3966" y="90149"/>
                  <a:pt x="112" y="52673"/>
                </a:cubicBezTo>
                <a:cubicBezTo>
                  <a:pt x="4190" y="15197"/>
                  <a:pt x="55696" y="10642"/>
                  <a:pt x="95744" y="0"/>
                </a:cubicBezTo>
              </a:path>
            </a:pathLst>
          </a:custGeom>
          <a:noFill/>
          <a:ln>
            <a:solidFill>
              <a:schemeClr val="accent3"/>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954" name="日期占位符 6"/>
          <p:cNvSpPr>
            <a:spLocks noGrp="1"/>
          </p:cNvSpPr>
          <p:nvPr>
            <p:ph type="dt" sz="half" idx="10"/>
            <p:custDataLst>
              <p:tags r:id="rId2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956" name="页脚占位符 7"/>
          <p:cNvSpPr>
            <a:spLocks noGrp="1"/>
          </p:cNvSpPr>
          <p:nvPr>
            <p:ph type="ftr" sz="quarter" idx="11"/>
            <p:custDataLst>
              <p:tags r:id="rId22"/>
            </p:custDataLst>
          </p:nvPr>
        </p:nvSpPr>
        <p:spPr>
          <a:xfrm>
            <a:off x="4116000" y="6314400"/>
            <a:ext cx="3960000" cy="316800"/>
          </a:xfrm>
        </p:spPr>
        <p:txBody>
          <a:bodyPr/>
          <a:lstStyle/>
          <a:p>
            <a:endParaRPr lang="zh-CN" altLang="en-US"/>
          </a:p>
        </p:txBody>
      </p:sp>
      <p:sp>
        <p:nvSpPr>
          <p:cNvPr id="1048958" name="灯片编号占位符 8"/>
          <p:cNvSpPr>
            <a:spLocks noGrp="1"/>
          </p:cNvSpPr>
          <p:nvPr>
            <p:ph type="sldNum" sz="quarter" idx="12"/>
            <p:custDataLst>
              <p:tags r:id="rId2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960" name="矩形 16"/>
          <p:cNvSpPr/>
          <p:nvPr>
            <p:custDataLst>
              <p:tags r:id="rId1"/>
            </p:custDataLst>
          </p:nvPr>
        </p:nvSpPr>
        <p:spPr>
          <a:xfrm>
            <a:off x="2475230"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62" name="矩形 9"/>
          <p:cNvSpPr/>
          <p:nvPr>
            <p:custDataLst>
              <p:tags r:id="rId2"/>
            </p:custDataLst>
          </p:nvPr>
        </p:nvSpPr>
        <p:spPr>
          <a:xfrm>
            <a:off x="0"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64" name="矩形 7"/>
          <p:cNvSpPr/>
          <p:nvPr>
            <p:custDataLst>
              <p:tags r:id="rId3"/>
            </p:custDataLst>
          </p:nvPr>
        </p:nvSpPr>
        <p:spPr>
          <a:xfrm>
            <a:off x="0"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66" name="矩形 8"/>
          <p:cNvSpPr/>
          <p:nvPr>
            <p:custDataLst>
              <p:tags r:id="rId4"/>
            </p:custDataLst>
          </p:nvPr>
        </p:nvSpPr>
        <p:spPr>
          <a:xfrm>
            <a:off x="2475230"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68" name="矩形 10"/>
          <p:cNvSpPr/>
          <p:nvPr>
            <p:custDataLst>
              <p:tags r:id="rId5"/>
            </p:custDataLst>
          </p:nvPr>
        </p:nvSpPr>
        <p:spPr>
          <a:xfrm>
            <a:off x="0"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70" name="矩形 11"/>
          <p:cNvSpPr/>
          <p:nvPr>
            <p:custDataLst>
              <p:tags r:id="rId6"/>
            </p:custDataLst>
          </p:nvPr>
        </p:nvSpPr>
        <p:spPr>
          <a:xfrm>
            <a:off x="7425055"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72" name="矩形 12"/>
          <p:cNvSpPr/>
          <p:nvPr>
            <p:custDataLst>
              <p:tags r:id="rId7"/>
            </p:custDataLst>
          </p:nvPr>
        </p:nvSpPr>
        <p:spPr>
          <a:xfrm>
            <a:off x="4949825"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74" name="矩形 13"/>
          <p:cNvSpPr/>
          <p:nvPr>
            <p:custDataLst>
              <p:tags r:id="rId8"/>
            </p:custDataLst>
          </p:nvPr>
        </p:nvSpPr>
        <p:spPr>
          <a:xfrm>
            <a:off x="4949825"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76" name="矩形 14"/>
          <p:cNvSpPr/>
          <p:nvPr>
            <p:custDataLst>
              <p:tags r:id="rId9"/>
            </p:custDataLst>
          </p:nvPr>
        </p:nvSpPr>
        <p:spPr>
          <a:xfrm>
            <a:off x="7425055"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78" name="矩形 22"/>
          <p:cNvSpPr/>
          <p:nvPr>
            <p:custDataLst>
              <p:tags r:id="rId10"/>
            </p:custDataLst>
          </p:nvPr>
        </p:nvSpPr>
        <p:spPr>
          <a:xfrm>
            <a:off x="4949825"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80" name="矩形 23"/>
          <p:cNvSpPr/>
          <p:nvPr>
            <p:custDataLst>
              <p:tags r:id="rId11"/>
            </p:custDataLst>
          </p:nvPr>
        </p:nvSpPr>
        <p:spPr>
          <a:xfrm>
            <a:off x="9899650" y="0"/>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82" name="矩形 24"/>
          <p:cNvSpPr/>
          <p:nvPr>
            <p:custDataLst>
              <p:tags r:id="rId12"/>
            </p:custDataLst>
          </p:nvPr>
        </p:nvSpPr>
        <p:spPr>
          <a:xfrm>
            <a:off x="9899650" y="2973705"/>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84" name="矩形 25"/>
          <p:cNvSpPr/>
          <p:nvPr>
            <p:custDataLst>
              <p:tags r:id="rId13"/>
            </p:custDataLst>
          </p:nvPr>
        </p:nvSpPr>
        <p:spPr>
          <a:xfrm>
            <a:off x="9899650" y="5947410"/>
            <a:ext cx="229235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986" name="标题"/>
          <p:cNvSpPr txBox="1">
            <a:spLocks noGrp="1"/>
          </p:cNvSpPr>
          <p:nvPr>
            <p:ph type="title" idx="3"/>
            <p:custDataLst>
              <p:tags r:id="rId14"/>
            </p:custDataLst>
          </p:nvPr>
        </p:nvSpPr>
        <p:spPr>
          <a:xfrm>
            <a:off x="770890" y="340360"/>
            <a:ext cx="10586085" cy="77406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400" b="1" i="0" u="none" strike="noStrike" kern="1200" cap="none" spc="300" normalizeH="0" baseline="0" noProof="1">
                <a:ln>
                  <a:solidFill>
                    <a:schemeClr val="accent1">
                      <a:alpha val="60000"/>
                    </a:schemeClr>
                  </a:solidFill>
                  <a:prstDash val="solid"/>
                </a:ln>
                <a:solidFill>
                  <a:schemeClr val="accent5"/>
                </a:solidFill>
                <a:effectLst>
                  <a:outerShdw dist="88900" dir="2700000" algn="tl" rotWithShape="0">
                    <a:schemeClr val="accent1">
                      <a:alpha val="100000"/>
                    </a:schemeClr>
                  </a:outerShdw>
                </a:effectLst>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988" name="椭圆 5"/>
          <p:cNvSpPr/>
          <p:nvPr>
            <p:custDataLst>
              <p:tags r:id="rId15"/>
            </p:custDataLst>
          </p:nvPr>
        </p:nvSpPr>
        <p:spPr>
          <a:xfrm>
            <a:off x="302260" y="491490"/>
            <a:ext cx="315595" cy="315595"/>
          </a:xfrm>
          <a:prstGeom prst="ellipse">
            <a:avLst/>
          </a:prstGeom>
          <a:solidFill>
            <a:schemeClr val="accent5"/>
          </a:solidFill>
          <a:ln>
            <a:solidFill>
              <a:schemeClr val="accent4"/>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990" name="椭圆 22"/>
          <p:cNvSpPr/>
          <p:nvPr>
            <p:custDataLst>
              <p:tags r:id="rId16"/>
            </p:custDataLst>
          </p:nvPr>
        </p:nvSpPr>
        <p:spPr>
          <a:xfrm rot="2573124">
            <a:off x="219710" y="589915"/>
            <a:ext cx="481330" cy="130175"/>
          </a:xfrm>
          <a:custGeom>
            <a:gdLst>
              <a:gd name="connsiteX0" fmla="*/ 0 w 480575"/>
              <a:gd name="connsiteY0" fmla="*/ 63850 h 127700"/>
              <a:gd name="connsiteX1" fmla="*/ 240288 w 480575"/>
              <a:gd name="connsiteY1" fmla="*/ 0 h 127700"/>
              <a:gd name="connsiteX2" fmla="*/ 480576 w 480575"/>
              <a:gd name="connsiteY2" fmla="*/ 63850 h 127700"/>
              <a:gd name="connsiteX3" fmla="*/ 240288 w 480575"/>
              <a:gd name="connsiteY3" fmla="*/ 127700 h 127700"/>
              <a:gd name="connsiteX4" fmla="*/ 0 w 480575"/>
              <a:gd name="connsiteY4" fmla="*/ 63850 h 127700"/>
              <a:gd name="connsiteX0-1" fmla="*/ 4456 w 485032"/>
              <a:gd name="connsiteY0-2" fmla="*/ 67336 h 131186"/>
              <a:gd name="connsiteX1-3" fmla="*/ 100088 w 485032"/>
              <a:gd name="connsiteY1-4" fmla="*/ 14663 h 131186"/>
              <a:gd name="connsiteX2-5" fmla="*/ 244744 w 485032"/>
              <a:gd name="connsiteY2-6" fmla="*/ 3486 h 131186"/>
              <a:gd name="connsiteX3-7" fmla="*/ 485032 w 485032"/>
              <a:gd name="connsiteY3-8" fmla="*/ 67336 h 131186"/>
              <a:gd name="connsiteX4-9" fmla="*/ 244744 w 485032"/>
              <a:gd name="connsiteY4-10" fmla="*/ 131186 h 131186"/>
              <a:gd name="connsiteX5" fmla="*/ 4456 w 485032"/>
              <a:gd name="connsiteY5" fmla="*/ 67336 h 131186"/>
              <a:gd name="connsiteX0-11" fmla="*/ 4456 w 489651"/>
              <a:gd name="connsiteY0-12" fmla="*/ 64506 h 128356"/>
              <a:gd name="connsiteX1-13" fmla="*/ 100088 w 489651"/>
              <a:gd name="connsiteY1-14" fmla="*/ 11833 h 128356"/>
              <a:gd name="connsiteX2-15" fmla="*/ 244744 w 489651"/>
              <a:gd name="connsiteY2-16" fmla="*/ 656 h 128356"/>
              <a:gd name="connsiteX3-17" fmla="*/ 391125 w 489651"/>
              <a:gd name="connsiteY3-18" fmla="*/ 24264 h 128356"/>
              <a:gd name="connsiteX4-19" fmla="*/ 485032 w 489651"/>
              <a:gd name="connsiteY4-20" fmla="*/ 64506 h 128356"/>
              <a:gd name="connsiteX5-21" fmla="*/ 244744 w 489651"/>
              <a:gd name="connsiteY5-22" fmla="*/ 128356 h 128356"/>
              <a:gd name="connsiteX6" fmla="*/ 4456 w 489651"/>
              <a:gd name="connsiteY6" fmla="*/ 64506 h 128356"/>
              <a:gd name="connsiteX0-23" fmla="*/ 244744 w 489651"/>
              <a:gd name="connsiteY0-24" fmla="*/ 0 h 127700"/>
              <a:gd name="connsiteX1-25" fmla="*/ 391125 w 489651"/>
              <a:gd name="connsiteY1-26" fmla="*/ 23608 h 127700"/>
              <a:gd name="connsiteX2-27" fmla="*/ 485032 w 489651"/>
              <a:gd name="connsiteY2-28" fmla="*/ 63850 h 127700"/>
              <a:gd name="connsiteX3-29" fmla="*/ 244744 w 489651"/>
              <a:gd name="connsiteY3-30" fmla="*/ 127700 h 127700"/>
              <a:gd name="connsiteX4-31" fmla="*/ 4456 w 489651"/>
              <a:gd name="connsiteY4-32" fmla="*/ 63850 h 127700"/>
              <a:gd name="connsiteX5-33" fmla="*/ 100088 w 489651"/>
              <a:gd name="connsiteY5-34" fmla="*/ 11177 h 127700"/>
              <a:gd name="connsiteX6-35" fmla="*/ 336184 w 489651"/>
              <a:gd name="connsiteY6-36" fmla="*/ 91440 h 127700"/>
              <a:gd name="connsiteX0-37" fmla="*/ 244744 w 489651"/>
              <a:gd name="connsiteY0-38" fmla="*/ 0 h 127700"/>
              <a:gd name="connsiteX1-39" fmla="*/ 391125 w 489651"/>
              <a:gd name="connsiteY1-40" fmla="*/ 23608 h 127700"/>
              <a:gd name="connsiteX2-41" fmla="*/ 485032 w 489651"/>
              <a:gd name="connsiteY2-42" fmla="*/ 63850 h 127700"/>
              <a:gd name="connsiteX3-43" fmla="*/ 244744 w 489651"/>
              <a:gd name="connsiteY3-44" fmla="*/ 127700 h 127700"/>
              <a:gd name="connsiteX4-45" fmla="*/ 4456 w 489651"/>
              <a:gd name="connsiteY4-46" fmla="*/ 63850 h 127700"/>
              <a:gd name="connsiteX5-47" fmla="*/ 100088 w 489651"/>
              <a:gd name="connsiteY5-48" fmla="*/ 11177 h 127700"/>
              <a:gd name="connsiteX0-49" fmla="*/ 391125 w 489651"/>
              <a:gd name="connsiteY0-50" fmla="*/ 12431 h 116523"/>
              <a:gd name="connsiteX1-51" fmla="*/ 485032 w 489651"/>
              <a:gd name="connsiteY1-52" fmla="*/ 52673 h 116523"/>
              <a:gd name="connsiteX2-53" fmla="*/ 244744 w 489651"/>
              <a:gd name="connsiteY2-54" fmla="*/ 116523 h 116523"/>
              <a:gd name="connsiteX3-55" fmla="*/ 4456 w 489651"/>
              <a:gd name="connsiteY3-56" fmla="*/ 52673 h 116523"/>
              <a:gd name="connsiteX4-57" fmla="*/ 100088 w 489651"/>
              <a:gd name="connsiteY4-58" fmla="*/ 0 h 116523"/>
              <a:gd name="connsiteX0-59" fmla="*/ 391125 w 489651"/>
              <a:gd name="connsiteY0-60" fmla="*/ 12431 h 116523"/>
              <a:gd name="connsiteX1-61" fmla="*/ 485032 w 489651"/>
              <a:gd name="connsiteY1-62" fmla="*/ 52673 h 116523"/>
              <a:gd name="connsiteX2-63" fmla="*/ 244744 w 489651"/>
              <a:gd name="connsiteY2-64" fmla="*/ 116523 h 116523"/>
              <a:gd name="connsiteX3-65" fmla="*/ 4456 w 489651"/>
              <a:gd name="connsiteY3-66" fmla="*/ 52673 h 116523"/>
              <a:gd name="connsiteX4-67" fmla="*/ 100088 w 489651"/>
              <a:gd name="connsiteY4-68" fmla="*/ 0 h 116523"/>
              <a:gd name="connsiteX0-69" fmla="*/ 391125 w 485526"/>
              <a:gd name="connsiteY0-70" fmla="*/ 12431 h 116523"/>
              <a:gd name="connsiteX1-71" fmla="*/ 485032 w 485526"/>
              <a:gd name="connsiteY1-72" fmla="*/ 52673 h 116523"/>
              <a:gd name="connsiteX2-73" fmla="*/ 244744 w 485526"/>
              <a:gd name="connsiteY2-74" fmla="*/ 116523 h 116523"/>
              <a:gd name="connsiteX3-75" fmla="*/ 4456 w 485526"/>
              <a:gd name="connsiteY3-76" fmla="*/ 52673 h 116523"/>
              <a:gd name="connsiteX4-77" fmla="*/ 100088 w 485526"/>
              <a:gd name="connsiteY4-78" fmla="*/ 0 h 116523"/>
              <a:gd name="connsiteX0-79" fmla="*/ 391125 w 486355"/>
              <a:gd name="connsiteY0-80" fmla="*/ 12431 h 116523"/>
              <a:gd name="connsiteX1-81" fmla="*/ 485032 w 486355"/>
              <a:gd name="connsiteY1-82" fmla="*/ 52673 h 116523"/>
              <a:gd name="connsiteX2-83" fmla="*/ 244744 w 486355"/>
              <a:gd name="connsiteY2-84" fmla="*/ 116523 h 116523"/>
              <a:gd name="connsiteX3-85" fmla="*/ 4456 w 486355"/>
              <a:gd name="connsiteY3-86" fmla="*/ 52673 h 116523"/>
              <a:gd name="connsiteX4-87" fmla="*/ 100088 w 486355"/>
              <a:gd name="connsiteY4-88" fmla="*/ 0 h 116523"/>
              <a:gd name="connsiteX0-89" fmla="*/ 391125 w 486355"/>
              <a:gd name="connsiteY0-90" fmla="*/ 12431 h 116523"/>
              <a:gd name="connsiteX1-91" fmla="*/ 485032 w 486355"/>
              <a:gd name="connsiteY1-92" fmla="*/ 52673 h 116523"/>
              <a:gd name="connsiteX2-93" fmla="*/ 244744 w 486355"/>
              <a:gd name="connsiteY2-94" fmla="*/ 116523 h 116523"/>
              <a:gd name="connsiteX3-95" fmla="*/ 4456 w 486355"/>
              <a:gd name="connsiteY3-96" fmla="*/ 52673 h 116523"/>
              <a:gd name="connsiteX4-97" fmla="*/ 100088 w 486355"/>
              <a:gd name="connsiteY4-98" fmla="*/ 0 h 116523"/>
              <a:gd name="connsiteX0-99" fmla="*/ 388055 w 483285"/>
              <a:gd name="connsiteY0-100" fmla="*/ 12431 h 116523"/>
              <a:gd name="connsiteX1-101" fmla="*/ 481962 w 483285"/>
              <a:gd name="connsiteY1-102" fmla="*/ 52673 h 116523"/>
              <a:gd name="connsiteX2-103" fmla="*/ 241674 w 483285"/>
              <a:gd name="connsiteY2-104" fmla="*/ 116523 h 116523"/>
              <a:gd name="connsiteX3-105" fmla="*/ 1386 w 483285"/>
              <a:gd name="connsiteY3-106" fmla="*/ 52673 h 116523"/>
              <a:gd name="connsiteX4-107" fmla="*/ 97018 w 483285"/>
              <a:gd name="connsiteY4-108" fmla="*/ 0 h 116523"/>
              <a:gd name="connsiteX0-109" fmla="*/ 386951 w 482181"/>
              <a:gd name="connsiteY0-110" fmla="*/ 12431 h 116523"/>
              <a:gd name="connsiteX1-111" fmla="*/ 480858 w 482181"/>
              <a:gd name="connsiteY1-112" fmla="*/ 52673 h 116523"/>
              <a:gd name="connsiteX2-113" fmla="*/ 240570 w 482181"/>
              <a:gd name="connsiteY2-114" fmla="*/ 116523 h 116523"/>
              <a:gd name="connsiteX3-115" fmla="*/ 282 w 482181"/>
              <a:gd name="connsiteY3-116" fmla="*/ 52673 h 116523"/>
              <a:gd name="connsiteX4-117" fmla="*/ 95914 w 482181"/>
              <a:gd name="connsiteY4-118" fmla="*/ 0 h 116523"/>
              <a:gd name="connsiteX0-119" fmla="*/ 390945 w 489657"/>
              <a:gd name="connsiteY0-120" fmla="*/ 12431 h 126495"/>
              <a:gd name="connsiteX1-121" fmla="*/ 484852 w 489657"/>
              <a:gd name="connsiteY1-122" fmla="*/ 52673 h 126495"/>
              <a:gd name="connsiteX2-123" fmla="*/ 240826 w 489657"/>
              <a:gd name="connsiteY2-124" fmla="*/ 126495 h 126495"/>
              <a:gd name="connsiteX3-125" fmla="*/ 4276 w 489657"/>
              <a:gd name="connsiteY3-126" fmla="*/ 52673 h 126495"/>
              <a:gd name="connsiteX4-127" fmla="*/ 99908 w 489657"/>
              <a:gd name="connsiteY4-128" fmla="*/ 0 h 126495"/>
              <a:gd name="connsiteX0-129" fmla="*/ 390940 w 489658"/>
              <a:gd name="connsiteY0-130" fmla="*/ 12431 h 129860"/>
              <a:gd name="connsiteX1-131" fmla="*/ 484847 w 489658"/>
              <a:gd name="connsiteY1-132" fmla="*/ 52673 h 129860"/>
              <a:gd name="connsiteX2-133" fmla="*/ 240696 w 489658"/>
              <a:gd name="connsiteY2-134" fmla="*/ 129860 h 129860"/>
              <a:gd name="connsiteX3-135" fmla="*/ 4271 w 489658"/>
              <a:gd name="connsiteY3-136" fmla="*/ 52673 h 129860"/>
              <a:gd name="connsiteX4-137" fmla="*/ 99903 w 489658"/>
              <a:gd name="connsiteY4-138" fmla="*/ 0 h 129860"/>
              <a:gd name="connsiteX0-139" fmla="*/ 386757 w 485475"/>
              <a:gd name="connsiteY0-140" fmla="*/ 12431 h 129860"/>
              <a:gd name="connsiteX1-141" fmla="*/ 480664 w 485475"/>
              <a:gd name="connsiteY1-142" fmla="*/ 52673 h 129860"/>
              <a:gd name="connsiteX2-143" fmla="*/ 236513 w 485475"/>
              <a:gd name="connsiteY2-144" fmla="*/ 129860 h 129860"/>
              <a:gd name="connsiteX3-145" fmla="*/ 88 w 485475"/>
              <a:gd name="connsiteY3-146" fmla="*/ 52673 h 129860"/>
              <a:gd name="connsiteX4-147" fmla="*/ 95720 w 485475"/>
              <a:gd name="connsiteY4-148" fmla="*/ 0 h 129860"/>
              <a:gd name="connsiteX0-149" fmla="*/ 386781 w 485499"/>
              <a:gd name="connsiteY0-150" fmla="*/ 12431 h 129860"/>
              <a:gd name="connsiteX1-151" fmla="*/ 480688 w 485499"/>
              <a:gd name="connsiteY1-152" fmla="*/ 52673 h 129860"/>
              <a:gd name="connsiteX2-153" fmla="*/ 236537 w 485499"/>
              <a:gd name="connsiteY2-154" fmla="*/ 129860 h 129860"/>
              <a:gd name="connsiteX3-155" fmla="*/ 112 w 485499"/>
              <a:gd name="connsiteY3-156" fmla="*/ 52673 h 129860"/>
              <a:gd name="connsiteX4-157" fmla="*/ 95744 w 485499"/>
              <a:gd name="connsiteY4-158" fmla="*/ 0 h 129860"/>
              <a:gd name="connsiteX0-159" fmla="*/ 386781 w 481273"/>
              <a:gd name="connsiteY0-160" fmla="*/ 12431 h 129860"/>
              <a:gd name="connsiteX1-161" fmla="*/ 480688 w 481273"/>
              <a:gd name="connsiteY1-162" fmla="*/ 52673 h 129860"/>
              <a:gd name="connsiteX2-163" fmla="*/ 236537 w 481273"/>
              <a:gd name="connsiteY2-164" fmla="*/ 129860 h 129860"/>
              <a:gd name="connsiteX3-165" fmla="*/ 112 w 481273"/>
              <a:gd name="connsiteY3-166" fmla="*/ 52673 h 129860"/>
              <a:gd name="connsiteX4-167" fmla="*/ 95744 w 481273"/>
              <a:gd name="connsiteY4-168" fmla="*/ 0 h 129860"/>
              <a:gd name="connsiteX0-169" fmla="*/ 386781 w 480860"/>
              <a:gd name="connsiteY0-170" fmla="*/ 12431 h 129860"/>
              <a:gd name="connsiteX1-171" fmla="*/ 480688 w 480860"/>
              <a:gd name="connsiteY1-172" fmla="*/ 52673 h 129860"/>
              <a:gd name="connsiteX2-173" fmla="*/ 236537 w 480860"/>
              <a:gd name="connsiteY2-174" fmla="*/ 129860 h 129860"/>
              <a:gd name="connsiteX3-175" fmla="*/ 112 w 480860"/>
              <a:gd name="connsiteY3-176" fmla="*/ 52673 h 129860"/>
              <a:gd name="connsiteX4-177" fmla="*/ 95744 w 480860"/>
              <a:gd name="connsiteY4-178" fmla="*/ 0 h 129860"/>
              <a:gd name="connsiteX0-179" fmla="*/ 386781 w 481026"/>
              <a:gd name="connsiteY0-180" fmla="*/ 12431 h 129860"/>
              <a:gd name="connsiteX1-181" fmla="*/ 480688 w 481026"/>
              <a:gd name="connsiteY1-182" fmla="*/ 52673 h 129860"/>
              <a:gd name="connsiteX2-183" fmla="*/ 236537 w 481026"/>
              <a:gd name="connsiteY2-184" fmla="*/ 129860 h 129860"/>
              <a:gd name="connsiteX3-185" fmla="*/ 112 w 481026"/>
              <a:gd name="connsiteY3-186" fmla="*/ 52673 h 129860"/>
              <a:gd name="connsiteX4-187" fmla="*/ 95744 w 481026"/>
              <a:gd name="connsiteY4-188" fmla="*/ 0 h 1298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481026" h="129860">
                <a:moveTo>
                  <a:pt x="386781" y="12431"/>
                </a:moveTo>
                <a:cubicBezTo>
                  <a:pt x="426829" y="23073"/>
                  <a:pt x="486033" y="18896"/>
                  <a:pt x="480688" y="52673"/>
                </a:cubicBezTo>
                <a:cubicBezTo>
                  <a:pt x="475343" y="86450"/>
                  <a:pt x="369244" y="129860"/>
                  <a:pt x="236537" y="129860"/>
                </a:cubicBezTo>
                <a:cubicBezTo>
                  <a:pt x="103830" y="129860"/>
                  <a:pt x="-3966" y="90149"/>
                  <a:pt x="112" y="52673"/>
                </a:cubicBezTo>
                <a:cubicBezTo>
                  <a:pt x="4190" y="15197"/>
                  <a:pt x="55696" y="10642"/>
                  <a:pt x="95744" y="0"/>
                </a:cubicBezTo>
              </a:path>
            </a:pathLst>
          </a:custGeom>
          <a:noFill/>
          <a:ln>
            <a:solidFill>
              <a:schemeClr val="accent3"/>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992" name="日期占位符 2"/>
          <p:cNvSpPr>
            <a:spLocks noGrp="1"/>
          </p:cNvSpPr>
          <p:nvPr>
            <p:ph type="dt" sz="half" idx="10"/>
            <p:custDataLst>
              <p:tags r:id="rId1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994" name="页脚占位符 3"/>
          <p:cNvSpPr>
            <a:spLocks noGrp="1"/>
          </p:cNvSpPr>
          <p:nvPr>
            <p:ph type="ftr" sz="quarter" idx="11"/>
            <p:custDataLst>
              <p:tags r:id="rId18"/>
            </p:custDataLst>
          </p:nvPr>
        </p:nvSpPr>
        <p:spPr>
          <a:xfrm>
            <a:off x="4116000" y="6314400"/>
            <a:ext cx="3960000" cy="316800"/>
          </a:xfrm>
        </p:spPr>
        <p:txBody>
          <a:bodyPr/>
          <a:lstStyle/>
          <a:p>
            <a:endParaRPr lang="zh-CN" altLang="en-US"/>
          </a:p>
        </p:txBody>
      </p:sp>
      <p:sp>
        <p:nvSpPr>
          <p:cNvPr id="1048996" name="灯片编号占位符 4"/>
          <p:cNvSpPr>
            <a:spLocks noGrp="1"/>
          </p:cNvSpPr>
          <p:nvPr>
            <p:ph type="sldNum" sz="quarter" idx="12"/>
            <p:custDataLst>
              <p:tags r:id="rId1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998" name="矩形 30"/>
          <p:cNvSpPr/>
          <p:nvPr>
            <p:custDataLst>
              <p:tags r:id="rId1"/>
            </p:custDataLst>
          </p:nvPr>
        </p:nvSpPr>
        <p:spPr>
          <a:xfrm>
            <a:off x="9899650" y="5947410"/>
            <a:ext cx="229235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00" name="矩形 25"/>
          <p:cNvSpPr/>
          <p:nvPr>
            <p:custDataLst>
              <p:tags r:id="rId2"/>
            </p:custDataLst>
          </p:nvPr>
        </p:nvSpPr>
        <p:spPr>
          <a:xfrm>
            <a:off x="9899650" y="2973705"/>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02" name="矩形 24"/>
          <p:cNvSpPr/>
          <p:nvPr>
            <p:custDataLst>
              <p:tags r:id="rId3"/>
            </p:custDataLst>
          </p:nvPr>
        </p:nvSpPr>
        <p:spPr>
          <a:xfrm>
            <a:off x="9899650" y="0"/>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04" name="矩形 23"/>
          <p:cNvSpPr/>
          <p:nvPr>
            <p:custDataLst>
              <p:tags r:id="rId4"/>
            </p:custDataLst>
          </p:nvPr>
        </p:nvSpPr>
        <p:spPr>
          <a:xfrm>
            <a:off x="4949825"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06" name="矩形 22"/>
          <p:cNvSpPr/>
          <p:nvPr>
            <p:custDataLst>
              <p:tags r:id="rId5"/>
            </p:custDataLst>
          </p:nvPr>
        </p:nvSpPr>
        <p:spPr>
          <a:xfrm>
            <a:off x="7425055"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08" name="矩形 14"/>
          <p:cNvSpPr/>
          <p:nvPr>
            <p:custDataLst>
              <p:tags r:id="rId6"/>
            </p:custDataLst>
          </p:nvPr>
        </p:nvSpPr>
        <p:spPr>
          <a:xfrm>
            <a:off x="4949825"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10" name="矩形 13"/>
          <p:cNvSpPr/>
          <p:nvPr>
            <p:custDataLst>
              <p:tags r:id="rId7"/>
            </p:custDataLst>
          </p:nvPr>
        </p:nvSpPr>
        <p:spPr>
          <a:xfrm>
            <a:off x="4949825"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12" name="矩形 12"/>
          <p:cNvSpPr/>
          <p:nvPr>
            <p:custDataLst>
              <p:tags r:id="rId8"/>
            </p:custDataLst>
          </p:nvPr>
        </p:nvSpPr>
        <p:spPr>
          <a:xfrm>
            <a:off x="7425055"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14" name="矩形 11"/>
          <p:cNvSpPr/>
          <p:nvPr>
            <p:custDataLst>
              <p:tags r:id="rId9"/>
            </p:custDataLst>
          </p:nvPr>
        </p:nvSpPr>
        <p:spPr>
          <a:xfrm>
            <a:off x="0"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16" name="矩形 10"/>
          <p:cNvSpPr/>
          <p:nvPr>
            <p:custDataLst>
              <p:tags r:id="rId10"/>
            </p:custDataLst>
          </p:nvPr>
        </p:nvSpPr>
        <p:spPr>
          <a:xfrm>
            <a:off x="2475230"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18" name="矩形 9"/>
          <p:cNvSpPr/>
          <p:nvPr>
            <p:custDataLst>
              <p:tags r:id="rId11"/>
            </p:custDataLst>
          </p:nvPr>
        </p:nvSpPr>
        <p:spPr>
          <a:xfrm>
            <a:off x="0"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20" name="矩形 16"/>
          <p:cNvSpPr/>
          <p:nvPr>
            <p:custDataLst>
              <p:tags r:id="rId12"/>
            </p:custDataLst>
          </p:nvPr>
        </p:nvSpPr>
        <p:spPr>
          <a:xfrm>
            <a:off x="0"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22" name="矩形 17"/>
          <p:cNvSpPr/>
          <p:nvPr>
            <p:custDataLst>
              <p:tags r:id="rId13"/>
            </p:custDataLst>
          </p:nvPr>
        </p:nvSpPr>
        <p:spPr>
          <a:xfrm>
            <a:off x="2475230"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24" name="日期占位符 1"/>
          <p:cNvSpPr>
            <a:spLocks noGrp="1"/>
          </p:cNvSpPr>
          <p:nvPr>
            <p:ph type="dt" sz="half" idx="10"/>
            <p:custDataLst>
              <p:tags r:id="rId14"/>
            </p:custDataLst>
          </p:nvPr>
        </p:nvSpPr>
        <p:spPr/>
        <p:txBody>
          <a:bodyPr/>
          <a:lstStyle/>
          <a:p>
            <a:fld id="{760FBDFE-C587-4B4C-A407-44438C67B59E}" type="datetimeFigureOut">
              <a:rPr lang="zh-CN" altLang="en-US" smtClean="0"/>
              <a:t/>
            </a:fld>
            <a:endParaRPr lang="zh-CN" altLang="en-US"/>
          </a:p>
        </p:txBody>
      </p:sp>
      <p:sp>
        <p:nvSpPr>
          <p:cNvPr id="1049026" name="页脚占位符 2"/>
          <p:cNvSpPr>
            <a:spLocks noGrp="1"/>
          </p:cNvSpPr>
          <p:nvPr>
            <p:ph type="ftr" sz="quarter" idx="11"/>
            <p:custDataLst>
              <p:tags r:id="rId15"/>
            </p:custDataLst>
          </p:nvPr>
        </p:nvSpPr>
        <p:spPr/>
        <p:txBody>
          <a:bodyPr/>
          <a:lstStyle/>
          <a:p>
            <a:endParaRPr lang="zh-CN" altLang="en-US"/>
          </a:p>
        </p:txBody>
      </p:sp>
      <p:sp>
        <p:nvSpPr>
          <p:cNvPr id="1049028" name="灯片编号占位符 3"/>
          <p:cNvSpPr>
            <a:spLocks noGrp="1"/>
          </p:cNvSpPr>
          <p:nvPr>
            <p:ph type="sldNum" sz="quarter" idx="12"/>
            <p:custDataLst>
              <p:tags r:id="rId16"/>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49" name=""/>
        <p:cNvGrpSpPr/>
        <p:nvPr/>
      </p:nvGrpSpPr>
      <p:grpSpPr>
        <a:xfrm>
          <a:off x="0" y="0"/>
          <a:ext cx="0" cy="0"/>
        </a:xfrm>
      </p:grpSpPr>
      <p:sp>
        <p:nvSpPr>
          <p:cNvPr id="1049030" name="矩形 17"/>
          <p:cNvSpPr/>
          <p:nvPr>
            <p:custDataLst>
              <p:tags r:id="rId1"/>
            </p:custDataLst>
          </p:nvPr>
        </p:nvSpPr>
        <p:spPr>
          <a:xfrm>
            <a:off x="2475230"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32" name="矩形 16"/>
          <p:cNvSpPr/>
          <p:nvPr>
            <p:custDataLst>
              <p:tags r:id="rId2"/>
            </p:custDataLst>
          </p:nvPr>
        </p:nvSpPr>
        <p:spPr>
          <a:xfrm>
            <a:off x="0"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34" name="矩形 9"/>
          <p:cNvSpPr/>
          <p:nvPr>
            <p:custDataLst>
              <p:tags r:id="rId3"/>
            </p:custDataLst>
          </p:nvPr>
        </p:nvSpPr>
        <p:spPr>
          <a:xfrm>
            <a:off x="0"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36" name="矩形 10"/>
          <p:cNvSpPr/>
          <p:nvPr>
            <p:custDataLst>
              <p:tags r:id="rId4"/>
            </p:custDataLst>
          </p:nvPr>
        </p:nvSpPr>
        <p:spPr>
          <a:xfrm>
            <a:off x="2475230"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38" name="矩形 11"/>
          <p:cNvSpPr/>
          <p:nvPr>
            <p:custDataLst>
              <p:tags r:id="rId5"/>
            </p:custDataLst>
          </p:nvPr>
        </p:nvSpPr>
        <p:spPr>
          <a:xfrm>
            <a:off x="0"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40" name="矩形 12"/>
          <p:cNvSpPr/>
          <p:nvPr>
            <p:custDataLst>
              <p:tags r:id="rId6"/>
            </p:custDataLst>
          </p:nvPr>
        </p:nvSpPr>
        <p:spPr>
          <a:xfrm>
            <a:off x="7425055"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42" name="矩形 13"/>
          <p:cNvSpPr/>
          <p:nvPr>
            <p:custDataLst>
              <p:tags r:id="rId7"/>
            </p:custDataLst>
          </p:nvPr>
        </p:nvSpPr>
        <p:spPr>
          <a:xfrm>
            <a:off x="4949825"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44" name="矩形 14"/>
          <p:cNvSpPr/>
          <p:nvPr>
            <p:custDataLst>
              <p:tags r:id="rId8"/>
            </p:custDataLst>
          </p:nvPr>
        </p:nvSpPr>
        <p:spPr>
          <a:xfrm>
            <a:off x="4949825"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46" name="矩形 22"/>
          <p:cNvSpPr/>
          <p:nvPr>
            <p:custDataLst>
              <p:tags r:id="rId9"/>
            </p:custDataLst>
          </p:nvPr>
        </p:nvSpPr>
        <p:spPr>
          <a:xfrm>
            <a:off x="7425055"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48" name="矩形 23"/>
          <p:cNvSpPr/>
          <p:nvPr>
            <p:custDataLst>
              <p:tags r:id="rId10"/>
            </p:custDataLst>
          </p:nvPr>
        </p:nvSpPr>
        <p:spPr>
          <a:xfrm>
            <a:off x="4949825"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50" name="矩形 24"/>
          <p:cNvSpPr/>
          <p:nvPr>
            <p:custDataLst>
              <p:tags r:id="rId11"/>
            </p:custDataLst>
          </p:nvPr>
        </p:nvSpPr>
        <p:spPr>
          <a:xfrm>
            <a:off x="9899650" y="0"/>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52" name="矩形 25"/>
          <p:cNvSpPr/>
          <p:nvPr>
            <p:custDataLst>
              <p:tags r:id="rId12"/>
            </p:custDataLst>
          </p:nvPr>
        </p:nvSpPr>
        <p:spPr>
          <a:xfrm>
            <a:off x="9899650" y="2973705"/>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54" name="矩形 30"/>
          <p:cNvSpPr/>
          <p:nvPr>
            <p:custDataLst>
              <p:tags r:id="rId13"/>
            </p:custDataLst>
          </p:nvPr>
        </p:nvSpPr>
        <p:spPr>
          <a:xfrm>
            <a:off x="9899650" y="5947410"/>
            <a:ext cx="229235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56" name="正文"/>
          <p:cNvSpPr txBox="1">
            <a:spLocks noGrp="1"/>
          </p:cNvSpPr>
          <p:nvPr>
            <p:ph idx="4"/>
            <p:custDataLst>
              <p:tags r:id="rId14"/>
            </p:custDataLst>
          </p:nvPr>
        </p:nvSpPr>
        <p:spPr>
          <a:xfrm>
            <a:off x="845820" y="491490"/>
            <a:ext cx="10500360" cy="576516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9058" name="日期占位符 3"/>
          <p:cNvSpPr>
            <a:spLocks noGrp="1"/>
          </p:cNvSpPr>
          <p:nvPr>
            <p:ph type="dt" sz="half" idx="10"/>
            <p:custDataLst>
              <p:tags r:id="rId1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060" name="页脚占位符 4"/>
          <p:cNvSpPr>
            <a:spLocks noGrp="1"/>
          </p:cNvSpPr>
          <p:nvPr>
            <p:ph type="ftr" sz="quarter" idx="11"/>
            <p:custDataLst>
              <p:tags r:id="rId16"/>
            </p:custDataLst>
          </p:nvPr>
        </p:nvSpPr>
        <p:spPr>
          <a:xfrm>
            <a:off x="4116000" y="6314400"/>
            <a:ext cx="3960000" cy="316800"/>
          </a:xfrm>
        </p:spPr>
        <p:txBody>
          <a:bodyPr/>
          <a:lstStyle/>
          <a:p>
            <a:endParaRPr lang="zh-CN" altLang="en-US"/>
          </a:p>
        </p:txBody>
      </p:sp>
      <p:sp>
        <p:nvSpPr>
          <p:cNvPr id="1049062" name="灯片编号占位符 5"/>
          <p:cNvSpPr>
            <a:spLocks noGrp="1"/>
          </p:cNvSpPr>
          <p:nvPr>
            <p:ph type="sldNum" sz="quarter" idx="12"/>
            <p:custDataLst>
              <p:tags r:id="rId1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9064" name="矩形 15"/>
          <p:cNvSpPr/>
          <p:nvPr>
            <p:custDataLst>
              <p:tags r:id="rId1"/>
            </p:custDataLst>
          </p:nvPr>
        </p:nvSpPr>
        <p:spPr>
          <a:xfrm>
            <a:off x="2475230"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66" name="矩形 14"/>
          <p:cNvSpPr/>
          <p:nvPr>
            <p:custDataLst>
              <p:tags r:id="rId2"/>
            </p:custDataLst>
          </p:nvPr>
        </p:nvSpPr>
        <p:spPr>
          <a:xfrm>
            <a:off x="0"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68" name="矩形 13"/>
          <p:cNvSpPr/>
          <p:nvPr>
            <p:custDataLst>
              <p:tags r:id="rId3"/>
            </p:custDataLst>
          </p:nvPr>
        </p:nvSpPr>
        <p:spPr>
          <a:xfrm>
            <a:off x="0"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70" name="矩形 9"/>
          <p:cNvSpPr/>
          <p:nvPr>
            <p:custDataLst>
              <p:tags r:id="rId4"/>
            </p:custDataLst>
          </p:nvPr>
        </p:nvSpPr>
        <p:spPr>
          <a:xfrm>
            <a:off x="2475230"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72" name="矩形 7"/>
          <p:cNvSpPr/>
          <p:nvPr>
            <p:custDataLst>
              <p:tags r:id="rId5"/>
            </p:custDataLst>
          </p:nvPr>
        </p:nvSpPr>
        <p:spPr>
          <a:xfrm>
            <a:off x="0"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74" name="矩形 8"/>
          <p:cNvSpPr/>
          <p:nvPr>
            <p:custDataLst>
              <p:tags r:id="rId6"/>
            </p:custDataLst>
          </p:nvPr>
        </p:nvSpPr>
        <p:spPr>
          <a:xfrm>
            <a:off x="7425055"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76" name="矩形 10"/>
          <p:cNvSpPr/>
          <p:nvPr>
            <p:custDataLst>
              <p:tags r:id="rId7"/>
            </p:custDataLst>
          </p:nvPr>
        </p:nvSpPr>
        <p:spPr>
          <a:xfrm>
            <a:off x="4949825"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78" name="矩形 11"/>
          <p:cNvSpPr/>
          <p:nvPr>
            <p:custDataLst>
              <p:tags r:id="rId8"/>
            </p:custDataLst>
          </p:nvPr>
        </p:nvSpPr>
        <p:spPr>
          <a:xfrm>
            <a:off x="4949825"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80" name="矩形 12"/>
          <p:cNvSpPr/>
          <p:nvPr>
            <p:custDataLst>
              <p:tags r:id="rId9"/>
            </p:custDataLst>
          </p:nvPr>
        </p:nvSpPr>
        <p:spPr>
          <a:xfrm>
            <a:off x="7425055"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82" name="矩形 22"/>
          <p:cNvSpPr/>
          <p:nvPr>
            <p:custDataLst>
              <p:tags r:id="rId10"/>
            </p:custDataLst>
          </p:nvPr>
        </p:nvSpPr>
        <p:spPr>
          <a:xfrm>
            <a:off x="4949825"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84" name="矩形 23"/>
          <p:cNvSpPr/>
          <p:nvPr>
            <p:custDataLst>
              <p:tags r:id="rId11"/>
            </p:custDataLst>
          </p:nvPr>
        </p:nvSpPr>
        <p:spPr>
          <a:xfrm>
            <a:off x="9899650" y="0"/>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86" name="矩形 24"/>
          <p:cNvSpPr/>
          <p:nvPr>
            <p:custDataLst>
              <p:tags r:id="rId12"/>
            </p:custDataLst>
          </p:nvPr>
        </p:nvSpPr>
        <p:spPr>
          <a:xfrm>
            <a:off x="9899650" y="2973705"/>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88" name="矩形 25"/>
          <p:cNvSpPr/>
          <p:nvPr>
            <p:custDataLst>
              <p:tags r:id="rId13"/>
            </p:custDataLst>
          </p:nvPr>
        </p:nvSpPr>
        <p:spPr>
          <a:xfrm>
            <a:off x="9899650" y="5947410"/>
            <a:ext cx="229235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090" name="副标题"/>
          <p:cNvSpPr txBox="1">
            <a:spLocks noGrp="1"/>
          </p:cNvSpPr>
          <p:nvPr>
            <p:ph type="body" idx="4" hasCustomPrompt="1"/>
            <p:custDataLst>
              <p:tags r:id="rId14"/>
            </p:custDataLst>
          </p:nvPr>
        </p:nvSpPr>
        <p:spPr>
          <a:xfrm>
            <a:off x="802640" y="994410"/>
            <a:ext cx="10481945" cy="49276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accent3"/>
                </a:solidFill>
                <a:effectLst/>
                <a:latin typeface="+mj-ea"/>
                <a:ea typeface="+mj-ea"/>
                <a:cs typeface="MiSans" panose="00000500000000000000" charset="-122"/>
              </a:defRPr>
            </a:lvl1pPr>
          </a:lstStyle>
          <a:p>
            <a:pPr lvl="0" algn="l"/>
            <a:r>
              <a:rPr>
                <a:sym typeface="+mn-ea"/>
              </a:rPr>
              <a:t>单击此处编辑母版副标题样式</a:t>
            </a:r>
            <a:endParaRPr>
              <a:sym typeface="+mn-ea"/>
            </a:endParaRPr>
          </a:p>
        </p:txBody>
      </p:sp>
      <p:sp>
        <p:nvSpPr>
          <p:cNvPr id="1049092" name="标题"/>
          <p:cNvSpPr txBox="1">
            <a:spLocks noGrp="1"/>
          </p:cNvSpPr>
          <p:nvPr>
            <p:ph type="title" idx="3"/>
            <p:custDataLst>
              <p:tags r:id="rId15"/>
            </p:custDataLst>
          </p:nvPr>
        </p:nvSpPr>
        <p:spPr>
          <a:xfrm>
            <a:off x="770890" y="340360"/>
            <a:ext cx="10586085" cy="654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400" b="1" i="0" u="none" strike="noStrike" kern="1200" cap="none" spc="300" normalizeH="0" baseline="0" noProof="1">
                <a:ln>
                  <a:solidFill>
                    <a:schemeClr val="accent1">
                      <a:alpha val="60000"/>
                    </a:schemeClr>
                  </a:solidFill>
                  <a:prstDash val="solid"/>
                </a:ln>
                <a:solidFill>
                  <a:schemeClr val="accent5"/>
                </a:solidFill>
                <a:effectLst>
                  <a:outerShdw dist="88900" dir="2700000" algn="tl" rotWithShape="0">
                    <a:schemeClr val="accent1">
                      <a:alpha val="100000"/>
                    </a:schemeClr>
                  </a:outerShdw>
                </a:effectLst>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9094" name="椭圆 20"/>
          <p:cNvSpPr/>
          <p:nvPr>
            <p:custDataLst>
              <p:tags r:id="rId16"/>
            </p:custDataLst>
          </p:nvPr>
        </p:nvSpPr>
        <p:spPr>
          <a:xfrm>
            <a:off x="302260" y="491490"/>
            <a:ext cx="315595" cy="315595"/>
          </a:xfrm>
          <a:prstGeom prst="ellipse">
            <a:avLst/>
          </a:prstGeom>
          <a:solidFill>
            <a:schemeClr val="accent5"/>
          </a:solidFill>
          <a:ln>
            <a:solidFill>
              <a:schemeClr val="accent4"/>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9096" name="椭圆 22"/>
          <p:cNvSpPr/>
          <p:nvPr>
            <p:custDataLst>
              <p:tags r:id="rId17"/>
            </p:custDataLst>
          </p:nvPr>
        </p:nvSpPr>
        <p:spPr>
          <a:xfrm rot="2573124">
            <a:off x="219710" y="589915"/>
            <a:ext cx="481330" cy="130175"/>
          </a:xfrm>
          <a:custGeom>
            <a:gdLst>
              <a:gd name="connsiteX0" fmla="*/ 0 w 480575"/>
              <a:gd name="connsiteY0" fmla="*/ 63850 h 127700"/>
              <a:gd name="connsiteX1" fmla="*/ 240288 w 480575"/>
              <a:gd name="connsiteY1" fmla="*/ 0 h 127700"/>
              <a:gd name="connsiteX2" fmla="*/ 480576 w 480575"/>
              <a:gd name="connsiteY2" fmla="*/ 63850 h 127700"/>
              <a:gd name="connsiteX3" fmla="*/ 240288 w 480575"/>
              <a:gd name="connsiteY3" fmla="*/ 127700 h 127700"/>
              <a:gd name="connsiteX4" fmla="*/ 0 w 480575"/>
              <a:gd name="connsiteY4" fmla="*/ 63850 h 127700"/>
              <a:gd name="connsiteX0-1" fmla="*/ 4456 w 485032"/>
              <a:gd name="connsiteY0-2" fmla="*/ 67336 h 131186"/>
              <a:gd name="connsiteX1-3" fmla="*/ 100088 w 485032"/>
              <a:gd name="connsiteY1-4" fmla="*/ 14663 h 131186"/>
              <a:gd name="connsiteX2-5" fmla="*/ 244744 w 485032"/>
              <a:gd name="connsiteY2-6" fmla="*/ 3486 h 131186"/>
              <a:gd name="connsiteX3-7" fmla="*/ 485032 w 485032"/>
              <a:gd name="connsiteY3-8" fmla="*/ 67336 h 131186"/>
              <a:gd name="connsiteX4-9" fmla="*/ 244744 w 485032"/>
              <a:gd name="connsiteY4-10" fmla="*/ 131186 h 131186"/>
              <a:gd name="connsiteX5" fmla="*/ 4456 w 485032"/>
              <a:gd name="connsiteY5" fmla="*/ 67336 h 131186"/>
              <a:gd name="connsiteX0-11" fmla="*/ 4456 w 489651"/>
              <a:gd name="connsiteY0-12" fmla="*/ 64506 h 128356"/>
              <a:gd name="connsiteX1-13" fmla="*/ 100088 w 489651"/>
              <a:gd name="connsiteY1-14" fmla="*/ 11833 h 128356"/>
              <a:gd name="connsiteX2-15" fmla="*/ 244744 w 489651"/>
              <a:gd name="connsiteY2-16" fmla="*/ 656 h 128356"/>
              <a:gd name="connsiteX3-17" fmla="*/ 391125 w 489651"/>
              <a:gd name="connsiteY3-18" fmla="*/ 24264 h 128356"/>
              <a:gd name="connsiteX4-19" fmla="*/ 485032 w 489651"/>
              <a:gd name="connsiteY4-20" fmla="*/ 64506 h 128356"/>
              <a:gd name="connsiteX5-21" fmla="*/ 244744 w 489651"/>
              <a:gd name="connsiteY5-22" fmla="*/ 128356 h 128356"/>
              <a:gd name="connsiteX6" fmla="*/ 4456 w 489651"/>
              <a:gd name="connsiteY6" fmla="*/ 64506 h 128356"/>
              <a:gd name="connsiteX0-23" fmla="*/ 244744 w 489651"/>
              <a:gd name="connsiteY0-24" fmla="*/ 0 h 127700"/>
              <a:gd name="connsiteX1-25" fmla="*/ 391125 w 489651"/>
              <a:gd name="connsiteY1-26" fmla="*/ 23608 h 127700"/>
              <a:gd name="connsiteX2-27" fmla="*/ 485032 w 489651"/>
              <a:gd name="connsiteY2-28" fmla="*/ 63850 h 127700"/>
              <a:gd name="connsiteX3-29" fmla="*/ 244744 w 489651"/>
              <a:gd name="connsiteY3-30" fmla="*/ 127700 h 127700"/>
              <a:gd name="connsiteX4-31" fmla="*/ 4456 w 489651"/>
              <a:gd name="connsiteY4-32" fmla="*/ 63850 h 127700"/>
              <a:gd name="connsiteX5-33" fmla="*/ 100088 w 489651"/>
              <a:gd name="connsiteY5-34" fmla="*/ 11177 h 127700"/>
              <a:gd name="connsiteX6-35" fmla="*/ 336184 w 489651"/>
              <a:gd name="connsiteY6-36" fmla="*/ 91440 h 127700"/>
              <a:gd name="connsiteX0-37" fmla="*/ 244744 w 489651"/>
              <a:gd name="connsiteY0-38" fmla="*/ 0 h 127700"/>
              <a:gd name="connsiteX1-39" fmla="*/ 391125 w 489651"/>
              <a:gd name="connsiteY1-40" fmla="*/ 23608 h 127700"/>
              <a:gd name="connsiteX2-41" fmla="*/ 485032 w 489651"/>
              <a:gd name="connsiteY2-42" fmla="*/ 63850 h 127700"/>
              <a:gd name="connsiteX3-43" fmla="*/ 244744 w 489651"/>
              <a:gd name="connsiteY3-44" fmla="*/ 127700 h 127700"/>
              <a:gd name="connsiteX4-45" fmla="*/ 4456 w 489651"/>
              <a:gd name="connsiteY4-46" fmla="*/ 63850 h 127700"/>
              <a:gd name="connsiteX5-47" fmla="*/ 100088 w 489651"/>
              <a:gd name="connsiteY5-48" fmla="*/ 11177 h 127700"/>
              <a:gd name="connsiteX0-49" fmla="*/ 391125 w 489651"/>
              <a:gd name="connsiteY0-50" fmla="*/ 12431 h 116523"/>
              <a:gd name="connsiteX1-51" fmla="*/ 485032 w 489651"/>
              <a:gd name="connsiteY1-52" fmla="*/ 52673 h 116523"/>
              <a:gd name="connsiteX2-53" fmla="*/ 244744 w 489651"/>
              <a:gd name="connsiteY2-54" fmla="*/ 116523 h 116523"/>
              <a:gd name="connsiteX3-55" fmla="*/ 4456 w 489651"/>
              <a:gd name="connsiteY3-56" fmla="*/ 52673 h 116523"/>
              <a:gd name="connsiteX4-57" fmla="*/ 100088 w 489651"/>
              <a:gd name="connsiteY4-58" fmla="*/ 0 h 116523"/>
              <a:gd name="connsiteX0-59" fmla="*/ 391125 w 489651"/>
              <a:gd name="connsiteY0-60" fmla="*/ 12431 h 116523"/>
              <a:gd name="connsiteX1-61" fmla="*/ 485032 w 489651"/>
              <a:gd name="connsiteY1-62" fmla="*/ 52673 h 116523"/>
              <a:gd name="connsiteX2-63" fmla="*/ 244744 w 489651"/>
              <a:gd name="connsiteY2-64" fmla="*/ 116523 h 116523"/>
              <a:gd name="connsiteX3-65" fmla="*/ 4456 w 489651"/>
              <a:gd name="connsiteY3-66" fmla="*/ 52673 h 116523"/>
              <a:gd name="connsiteX4-67" fmla="*/ 100088 w 489651"/>
              <a:gd name="connsiteY4-68" fmla="*/ 0 h 116523"/>
              <a:gd name="connsiteX0-69" fmla="*/ 391125 w 485526"/>
              <a:gd name="connsiteY0-70" fmla="*/ 12431 h 116523"/>
              <a:gd name="connsiteX1-71" fmla="*/ 485032 w 485526"/>
              <a:gd name="connsiteY1-72" fmla="*/ 52673 h 116523"/>
              <a:gd name="connsiteX2-73" fmla="*/ 244744 w 485526"/>
              <a:gd name="connsiteY2-74" fmla="*/ 116523 h 116523"/>
              <a:gd name="connsiteX3-75" fmla="*/ 4456 w 485526"/>
              <a:gd name="connsiteY3-76" fmla="*/ 52673 h 116523"/>
              <a:gd name="connsiteX4-77" fmla="*/ 100088 w 485526"/>
              <a:gd name="connsiteY4-78" fmla="*/ 0 h 116523"/>
              <a:gd name="connsiteX0-79" fmla="*/ 391125 w 486355"/>
              <a:gd name="connsiteY0-80" fmla="*/ 12431 h 116523"/>
              <a:gd name="connsiteX1-81" fmla="*/ 485032 w 486355"/>
              <a:gd name="connsiteY1-82" fmla="*/ 52673 h 116523"/>
              <a:gd name="connsiteX2-83" fmla="*/ 244744 w 486355"/>
              <a:gd name="connsiteY2-84" fmla="*/ 116523 h 116523"/>
              <a:gd name="connsiteX3-85" fmla="*/ 4456 w 486355"/>
              <a:gd name="connsiteY3-86" fmla="*/ 52673 h 116523"/>
              <a:gd name="connsiteX4-87" fmla="*/ 100088 w 486355"/>
              <a:gd name="connsiteY4-88" fmla="*/ 0 h 116523"/>
              <a:gd name="connsiteX0-89" fmla="*/ 391125 w 486355"/>
              <a:gd name="connsiteY0-90" fmla="*/ 12431 h 116523"/>
              <a:gd name="connsiteX1-91" fmla="*/ 485032 w 486355"/>
              <a:gd name="connsiteY1-92" fmla="*/ 52673 h 116523"/>
              <a:gd name="connsiteX2-93" fmla="*/ 244744 w 486355"/>
              <a:gd name="connsiteY2-94" fmla="*/ 116523 h 116523"/>
              <a:gd name="connsiteX3-95" fmla="*/ 4456 w 486355"/>
              <a:gd name="connsiteY3-96" fmla="*/ 52673 h 116523"/>
              <a:gd name="connsiteX4-97" fmla="*/ 100088 w 486355"/>
              <a:gd name="connsiteY4-98" fmla="*/ 0 h 116523"/>
              <a:gd name="connsiteX0-99" fmla="*/ 388055 w 483285"/>
              <a:gd name="connsiteY0-100" fmla="*/ 12431 h 116523"/>
              <a:gd name="connsiteX1-101" fmla="*/ 481962 w 483285"/>
              <a:gd name="connsiteY1-102" fmla="*/ 52673 h 116523"/>
              <a:gd name="connsiteX2-103" fmla="*/ 241674 w 483285"/>
              <a:gd name="connsiteY2-104" fmla="*/ 116523 h 116523"/>
              <a:gd name="connsiteX3-105" fmla="*/ 1386 w 483285"/>
              <a:gd name="connsiteY3-106" fmla="*/ 52673 h 116523"/>
              <a:gd name="connsiteX4-107" fmla="*/ 97018 w 483285"/>
              <a:gd name="connsiteY4-108" fmla="*/ 0 h 116523"/>
              <a:gd name="connsiteX0-109" fmla="*/ 386951 w 482181"/>
              <a:gd name="connsiteY0-110" fmla="*/ 12431 h 116523"/>
              <a:gd name="connsiteX1-111" fmla="*/ 480858 w 482181"/>
              <a:gd name="connsiteY1-112" fmla="*/ 52673 h 116523"/>
              <a:gd name="connsiteX2-113" fmla="*/ 240570 w 482181"/>
              <a:gd name="connsiteY2-114" fmla="*/ 116523 h 116523"/>
              <a:gd name="connsiteX3-115" fmla="*/ 282 w 482181"/>
              <a:gd name="connsiteY3-116" fmla="*/ 52673 h 116523"/>
              <a:gd name="connsiteX4-117" fmla="*/ 95914 w 482181"/>
              <a:gd name="connsiteY4-118" fmla="*/ 0 h 116523"/>
              <a:gd name="connsiteX0-119" fmla="*/ 390945 w 489657"/>
              <a:gd name="connsiteY0-120" fmla="*/ 12431 h 126495"/>
              <a:gd name="connsiteX1-121" fmla="*/ 484852 w 489657"/>
              <a:gd name="connsiteY1-122" fmla="*/ 52673 h 126495"/>
              <a:gd name="connsiteX2-123" fmla="*/ 240826 w 489657"/>
              <a:gd name="connsiteY2-124" fmla="*/ 126495 h 126495"/>
              <a:gd name="connsiteX3-125" fmla="*/ 4276 w 489657"/>
              <a:gd name="connsiteY3-126" fmla="*/ 52673 h 126495"/>
              <a:gd name="connsiteX4-127" fmla="*/ 99908 w 489657"/>
              <a:gd name="connsiteY4-128" fmla="*/ 0 h 126495"/>
              <a:gd name="connsiteX0-129" fmla="*/ 390940 w 489658"/>
              <a:gd name="connsiteY0-130" fmla="*/ 12431 h 129860"/>
              <a:gd name="connsiteX1-131" fmla="*/ 484847 w 489658"/>
              <a:gd name="connsiteY1-132" fmla="*/ 52673 h 129860"/>
              <a:gd name="connsiteX2-133" fmla="*/ 240696 w 489658"/>
              <a:gd name="connsiteY2-134" fmla="*/ 129860 h 129860"/>
              <a:gd name="connsiteX3-135" fmla="*/ 4271 w 489658"/>
              <a:gd name="connsiteY3-136" fmla="*/ 52673 h 129860"/>
              <a:gd name="connsiteX4-137" fmla="*/ 99903 w 489658"/>
              <a:gd name="connsiteY4-138" fmla="*/ 0 h 129860"/>
              <a:gd name="connsiteX0-139" fmla="*/ 386757 w 485475"/>
              <a:gd name="connsiteY0-140" fmla="*/ 12431 h 129860"/>
              <a:gd name="connsiteX1-141" fmla="*/ 480664 w 485475"/>
              <a:gd name="connsiteY1-142" fmla="*/ 52673 h 129860"/>
              <a:gd name="connsiteX2-143" fmla="*/ 236513 w 485475"/>
              <a:gd name="connsiteY2-144" fmla="*/ 129860 h 129860"/>
              <a:gd name="connsiteX3-145" fmla="*/ 88 w 485475"/>
              <a:gd name="connsiteY3-146" fmla="*/ 52673 h 129860"/>
              <a:gd name="connsiteX4-147" fmla="*/ 95720 w 485475"/>
              <a:gd name="connsiteY4-148" fmla="*/ 0 h 129860"/>
              <a:gd name="connsiteX0-149" fmla="*/ 386781 w 485499"/>
              <a:gd name="connsiteY0-150" fmla="*/ 12431 h 129860"/>
              <a:gd name="connsiteX1-151" fmla="*/ 480688 w 485499"/>
              <a:gd name="connsiteY1-152" fmla="*/ 52673 h 129860"/>
              <a:gd name="connsiteX2-153" fmla="*/ 236537 w 485499"/>
              <a:gd name="connsiteY2-154" fmla="*/ 129860 h 129860"/>
              <a:gd name="connsiteX3-155" fmla="*/ 112 w 485499"/>
              <a:gd name="connsiteY3-156" fmla="*/ 52673 h 129860"/>
              <a:gd name="connsiteX4-157" fmla="*/ 95744 w 485499"/>
              <a:gd name="connsiteY4-158" fmla="*/ 0 h 129860"/>
              <a:gd name="connsiteX0-159" fmla="*/ 386781 w 481273"/>
              <a:gd name="connsiteY0-160" fmla="*/ 12431 h 129860"/>
              <a:gd name="connsiteX1-161" fmla="*/ 480688 w 481273"/>
              <a:gd name="connsiteY1-162" fmla="*/ 52673 h 129860"/>
              <a:gd name="connsiteX2-163" fmla="*/ 236537 w 481273"/>
              <a:gd name="connsiteY2-164" fmla="*/ 129860 h 129860"/>
              <a:gd name="connsiteX3-165" fmla="*/ 112 w 481273"/>
              <a:gd name="connsiteY3-166" fmla="*/ 52673 h 129860"/>
              <a:gd name="connsiteX4-167" fmla="*/ 95744 w 481273"/>
              <a:gd name="connsiteY4-168" fmla="*/ 0 h 129860"/>
              <a:gd name="connsiteX0-169" fmla="*/ 386781 w 480860"/>
              <a:gd name="connsiteY0-170" fmla="*/ 12431 h 129860"/>
              <a:gd name="connsiteX1-171" fmla="*/ 480688 w 480860"/>
              <a:gd name="connsiteY1-172" fmla="*/ 52673 h 129860"/>
              <a:gd name="connsiteX2-173" fmla="*/ 236537 w 480860"/>
              <a:gd name="connsiteY2-174" fmla="*/ 129860 h 129860"/>
              <a:gd name="connsiteX3-175" fmla="*/ 112 w 480860"/>
              <a:gd name="connsiteY3-176" fmla="*/ 52673 h 129860"/>
              <a:gd name="connsiteX4-177" fmla="*/ 95744 w 480860"/>
              <a:gd name="connsiteY4-178" fmla="*/ 0 h 129860"/>
              <a:gd name="connsiteX0-179" fmla="*/ 386781 w 481026"/>
              <a:gd name="connsiteY0-180" fmla="*/ 12431 h 129860"/>
              <a:gd name="connsiteX1-181" fmla="*/ 480688 w 481026"/>
              <a:gd name="connsiteY1-182" fmla="*/ 52673 h 129860"/>
              <a:gd name="connsiteX2-183" fmla="*/ 236537 w 481026"/>
              <a:gd name="connsiteY2-184" fmla="*/ 129860 h 129860"/>
              <a:gd name="connsiteX3-185" fmla="*/ 112 w 481026"/>
              <a:gd name="connsiteY3-186" fmla="*/ 52673 h 129860"/>
              <a:gd name="connsiteX4-187" fmla="*/ 95744 w 481026"/>
              <a:gd name="connsiteY4-188" fmla="*/ 0 h 1298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481026" h="129860">
                <a:moveTo>
                  <a:pt x="386781" y="12431"/>
                </a:moveTo>
                <a:cubicBezTo>
                  <a:pt x="426829" y="23073"/>
                  <a:pt x="486033" y="18896"/>
                  <a:pt x="480688" y="52673"/>
                </a:cubicBezTo>
                <a:cubicBezTo>
                  <a:pt x="475343" y="86450"/>
                  <a:pt x="369244" y="129860"/>
                  <a:pt x="236537" y="129860"/>
                </a:cubicBezTo>
                <a:cubicBezTo>
                  <a:pt x="103830" y="129860"/>
                  <a:pt x="-3966" y="90149"/>
                  <a:pt x="112" y="52673"/>
                </a:cubicBezTo>
                <a:cubicBezTo>
                  <a:pt x="4190" y="15197"/>
                  <a:pt x="55696" y="10642"/>
                  <a:pt x="95744" y="0"/>
                </a:cubicBezTo>
              </a:path>
            </a:pathLst>
          </a:custGeom>
          <a:noFill/>
          <a:ln>
            <a:solidFill>
              <a:schemeClr val="accent3"/>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9098" name="日期占位符 2"/>
          <p:cNvSpPr>
            <a:spLocks noGrp="1"/>
          </p:cNvSpPr>
          <p:nvPr>
            <p:ph type="dt" sz="half" idx="10"/>
            <p:custDataLst>
              <p:tags r:id="rId1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100" name="页脚占位符 3"/>
          <p:cNvSpPr>
            <a:spLocks noGrp="1"/>
          </p:cNvSpPr>
          <p:nvPr>
            <p:ph type="ftr" sz="quarter" idx="11"/>
            <p:custDataLst>
              <p:tags r:id="rId19"/>
            </p:custDataLst>
          </p:nvPr>
        </p:nvSpPr>
        <p:spPr>
          <a:xfrm>
            <a:off x="4116000" y="6314400"/>
            <a:ext cx="3960000" cy="316800"/>
          </a:xfrm>
        </p:spPr>
        <p:txBody>
          <a:bodyPr/>
          <a:lstStyle/>
          <a:p>
            <a:endParaRPr lang="zh-CN" altLang="en-US"/>
          </a:p>
        </p:txBody>
      </p:sp>
      <p:sp>
        <p:nvSpPr>
          <p:cNvPr id="1049102" name="灯片编号占位符 4"/>
          <p:cNvSpPr>
            <a:spLocks noGrp="1"/>
          </p:cNvSpPr>
          <p:nvPr>
            <p:ph type="sldNum" sz="quarter" idx="12"/>
            <p:custDataLst>
              <p:tags r:id="rId2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9104" name="矩形 24"/>
          <p:cNvSpPr/>
          <p:nvPr>
            <p:custDataLst>
              <p:tags r:id="rId1"/>
            </p:custDataLst>
          </p:nvPr>
        </p:nvSpPr>
        <p:spPr>
          <a:xfrm>
            <a:off x="2475230" y="148717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06" name="矩形 25"/>
          <p:cNvSpPr/>
          <p:nvPr>
            <p:custDataLst>
              <p:tags r:id="rId2"/>
            </p:custDataLst>
          </p:nvPr>
        </p:nvSpPr>
        <p:spPr>
          <a:xfrm>
            <a:off x="0" y="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08" name="矩形 26"/>
          <p:cNvSpPr/>
          <p:nvPr>
            <p:custDataLst>
              <p:tags r:id="rId3"/>
            </p:custDataLst>
          </p:nvPr>
        </p:nvSpPr>
        <p:spPr>
          <a:xfrm>
            <a:off x="0" y="297370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10" name="矩形 27"/>
          <p:cNvSpPr/>
          <p:nvPr>
            <p:custDataLst>
              <p:tags r:id="rId4"/>
            </p:custDataLst>
          </p:nvPr>
        </p:nvSpPr>
        <p:spPr>
          <a:xfrm>
            <a:off x="2475230" y="446087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12" name="矩形 28"/>
          <p:cNvSpPr/>
          <p:nvPr>
            <p:custDataLst>
              <p:tags r:id="rId5"/>
            </p:custDataLst>
          </p:nvPr>
        </p:nvSpPr>
        <p:spPr>
          <a:xfrm>
            <a:off x="0" y="5947410"/>
            <a:ext cx="247523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14" name="矩形 29"/>
          <p:cNvSpPr/>
          <p:nvPr>
            <p:custDataLst>
              <p:tags r:id="rId6"/>
            </p:custDataLst>
          </p:nvPr>
        </p:nvSpPr>
        <p:spPr>
          <a:xfrm>
            <a:off x="7425055" y="148717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16" name="矩形 31"/>
          <p:cNvSpPr/>
          <p:nvPr>
            <p:custDataLst>
              <p:tags r:id="rId7"/>
            </p:custDataLst>
          </p:nvPr>
        </p:nvSpPr>
        <p:spPr>
          <a:xfrm>
            <a:off x="4949825" y="0"/>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18" name="矩形 32"/>
          <p:cNvSpPr/>
          <p:nvPr>
            <p:custDataLst>
              <p:tags r:id="rId8"/>
            </p:custDataLst>
          </p:nvPr>
        </p:nvSpPr>
        <p:spPr>
          <a:xfrm>
            <a:off x="4949825" y="297370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20" name="矩形 34"/>
          <p:cNvSpPr/>
          <p:nvPr>
            <p:custDataLst>
              <p:tags r:id="rId9"/>
            </p:custDataLst>
          </p:nvPr>
        </p:nvSpPr>
        <p:spPr>
          <a:xfrm>
            <a:off x="7425055" y="4460875"/>
            <a:ext cx="247523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22" name="矩形 35"/>
          <p:cNvSpPr/>
          <p:nvPr>
            <p:custDataLst>
              <p:tags r:id="rId10"/>
            </p:custDataLst>
          </p:nvPr>
        </p:nvSpPr>
        <p:spPr>
          <a:xfrm>
            <a:off x="4949825" y="5947410"/>
            <a:ext cx="247523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24" name="矩形 37"/>
          <p:cNvSpPr/>
          <p:nvPr>
            <p:custDataLst>
              <p:tags r:id="rId11"/>
            </p:custDataLst>
          </p:nvPr>
        </p:nvSpPr>
        <p:spPr>
          <a:xfrm>
            <a:off x="9899650" y="0"/>
            <a:ext cx="229235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26" name="矩形 38"/>
          <p:cNvSpPr/>
          <p:nvPr>
            <p:custDataLst>
              <p:tags r:id="rId12"/>
            </p:custDataLst>
          </p:nvPr>
        </p:nvSpPr>
        <p:spPr>
          <a:xfrm>
            <a:off x="9899650" y="2973705"/>
            <a:ext cx="2292350" cy="1487170"/>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28" name="矩形 40"/>
          <p:cNvSpPr/>
          <p:nvPr>
            <p:custDataLst>
              <p:tags r:id="rId13"/>
            </p:custDataLst>
          </p:nvPr>
        </p:nvSpPr>
        <p:spPr>
          <a:xfrm>
            <a:off x="9899650" y="5947410"/>
            <a:ext cx="2292350" cy="909955"/>
          </a:xfrm>
          <a:prstGeom prst="rect">
            <a:avLst/>
          </a:prstGeom>
          <a:solidFill>
            <a:schemeClr val="accent5">
              <a:alpha val="1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30" name="矩形 2248"/>
          <p:cNvSpPr/>
          <p:nvPr>
            <p:custDataLst>
              <p:tags r:id="rId14"/>
            </p:custDataLst>
          </p:nvPr>
        </p:nvSpPr>
        <p:spPr>
          <a:xfrm>
            <a:off x="4570095" y="2708275"/>
            <a:ext cx="3051810" cy="457200"/>
          </a:xfrm>
          <a:prstGeom prst="rect">
            <a:avLst/>
          </a:prstGeom>
          <a:solidFill>
            <a:schemeClr val="lt1"/>
          </a:solidFill>
          <a:ln>
            <a:solidFill>
              <a:schemeClr val="accent3"/>
            </a:solidFill>
            <a:prstDash val="solid"/>
          </a:ln>
          <a:effectLst>
            <a:outerShdw dist="63500" dir="2700000" algn="tl" rotWithShape="0">
              <a:schemeClr val="accent3"/>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32" name="署名"/>
          <p:cNvSpPr txBox="1">
            <a:spLocks noGrp="1"/>
          </p:cNvSpPr>
          <p:nvPr>
            <p:ph type="body" idx="7"/>
            <p:custDataLst>
              <p:tags r:id="rId15"/>
            </p:custDataLst>
          </p:nvPr>
        </p:nvSpPr>
        <p:spPr>
          <a:xfrm>
            <a:off x="4570095" y="2723515"/>
            <a:ext cx="3051810" cy="421640"/>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spcBef>
                <a:spcPct val="0"/>
              </a:spcBef>
              <a:spcAft>
                <a:spcPct val="0"/>
              </a:spcAft>
              <a:buClrTx/>
              <a:buSzTx/>
              <a:buFontTx/>
              <a:buNone/>
              <a:defRPr kumimoji="0" lang="zh-CN" altLang="en-US" sz="1600" b="1" i="0" u="none" strike="noStrike" kern="1200" cap="none" spc="0" normalizeH="0" baseline="0" noProof="0">
                <a:ln>
                  <a:noFill/>
                </a:ln>
                <a:solidFill>
                  <a:schemeClr val="accent3"/>
                </a:solidFill>
                <a:effectLst/>
                <a:uLnTx/>
                <a:uFillTx/>
                <a:latin typeface="+mj-ea"/>
                <a:ea typeface="+mj-ea"/>
                <a:cs typeface="MiSans" panose="00000500000000000000" charset="-122"/>
                <a:sym typeface="+mn-ea"/>
              </a:defRPr>
            </a:lvl1pPr>
          </a:lstStyle>
          <a:p>
            <a:pPr marL="0" marR="0" lvl="0" indent="0" algn="ctr" defTabSz="914400" rtl="0" eaLnBrk="1" fontAlgn="auto" latinLnBrk="0" hangingPunct="1">
              <a:lnSpc>
                <a:spcPct val="100000"/>
              </a:lnSpc>
              <a:spcBef>
                <a:spcPct val="0"/>
              </a:spcBef>
              <a:spcAft>
                <a:spcPct val="0"/>
              </a:spcAft>
              <a:buClrTx/>
              <a:buSzTx/>
              <a:buFontTx/>
              <a:buNone/>
            </a:pPr>
            <a:r>
              <a:rPr>
                <a:sym typeface="+mn-ea"/>
              </a:rPr>
              <a:t>单击此处编辑母版文本样式</a:t>
            </a:r>
            <a:endParaRPr>
              <a:sym typeface="+mn-ea"/>
            </a:endParaRPr>
          </a:p>
        </p:txBody>
      </p:sp>
      <p:pic>
        <p:nvPicPr>
          <p:cNvPr id="2097159" name="图片 9" descr="资源 2@4x-8"/>
          <p:cNvPicPr>
            <a:picLocks noChangeAspect="1"/>
          </p:cNvPicPr>
          <p:nvPr>
            <p:custDataLst>
              <p:tags r:id="rId17"/>
            </p:custDataLst>
          </p:nvPr>
        </p:nvPicPr>
        <p:blipFill>
          <a:blip r:embed="rId16"/>
          <a:srcRect r="-524"/>
          <a:stretch>
            <a:fillRect/>
          </a:stretch>
        </p:blipFill>
        <p:spPr>
          <a:xfrm>
            <a:off x="2908300" y="3583940"/>
            <a:ext cx="6557645" cy="3074035"/>
          </a:xfrm>
          <a:prstGeom prst="rect">
            <a:avLst/>
          </a:prstGeom>
        </p:spPr>
      </p:pic>
      <p:sp>
        <p:nvSpPr>
          <p:cNvPr id="1049134" name="标题"/>
          <p:cNvSpPr txBox="1">
            <a:spLocks noGrp="1"/>
          </p:cNvSpPr>
          <p:nvPr>
            <p:ph type="title" idx="5" hasCustomPrompt="1"/>
            <p:custDataLst>
              <p:tags r:id="rId18"/>
            </p:custDataLst>
          </p:nvPr>
        </p:nvSpPr>
        <p:spPr>
          <a:xfrm>
            <a:off x="802640" y="1271905"/>
            <a:ext cx="10587355" cy="121412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7200" b="1" i="0" u="none" strike="noStrike" kern="0" cap="none" spc="600" normalizeH="0" baseline="0" noProof="0">
                <a:ln>
                  <a:solidFill>
                    <a:schemeClr val="accent1"/>
                  </a:solidFill>
                </a:ln>
                <a:solidFill>
                  <a:schemeClr val="accent5"/>
                </a:solidFill>
                <a:effectLst>
                  <a:outerShdw dist="88900" dir="2700000" algn="tl" rotWithShape="0">
                    <a:schemeClr val="accent1"/>
                  </a:outerShdw>
                </a:effectLst>
                <a:uLnTx/>
                <a:uFillTx/>
                <a:latin typeface="+mj-ea"/>
                <a:ea typeface="+mj-ea"/>
                <a:cs typeface="MiSans" panose="00000500000000000000" charset="-122"/>
                <a:sym typeface="+mn-ea"/>
              </a:defRPr>
            </a:lvl1pPr>
          </a:lstStyle>
          <a:p>
            <a:pPr lvl="0" algn="ctr"/>
            <a:r>
              <a:rPr>
                <a:sym typeface="+mn-ea"/>
              </a:rPr>
              <a:t>单击此处编辑标题</a:t>
            </a:r>
            <a:endParaRPr>
              <a:sym typeface="+mn-ea"/>
            </a:endParaRPr>
          </a:p>
        </p:txBody>
      </p:sp>
      <p:sp>
        <p:nvSpPr>
          <p:cNvPr id="1049136" name="任意多边形: 形状 8"/>
          <p:cNvSpPr/>
          <p:nvPr>
            <p:custDataLst>
              <p:tags r:id="rId19"/>
            </p:custDataLst>
          </p:nvPr>
        </p:nvSpPr>
        <p:spPr>
          <a:xfrm>
            <a:off x="0" y="0"/>
            <a:ext cx="12192000" cy="1547919"/>
          </a:xfrm>
          <a:custGeom>
            <a:gdLst>
              <a:gd name="connsiteX0" fmla="*/ 0 w 12192000"/>
              <a:gd name="connsiteY0" fmla="*/ 0 h 1547919"/>
              <a:gd name="connsiteX1" fmla="*/ 12192000 w 12192000"/>
              <a:gd name="connsiteY1" fmla="*/ 0 h 1547919"/>
              <a:gd name="connsiteX2" fmla="*/ 12192000 w 12192000"/>
              <a:gd name="connsiteY2" fmla="*/ 493986 h 1547919"/>
              <a:gd name="connsiteX3" fmla="*/ 1543177 w 12192000"/>
              <a:gd name="connsiteY3" fmla="*/ 493986 h 1547919"/>
              <a:gd name="connsiteX4" fmla="*/ 1469320 w 12192000"/>
              <a:gd name="connsiteY4" fmla="*/ 498020 h 1547919"/>
              <a:gd name="connsiteX5" fmla="*/ 0 w 12192000"/>
              <a:gd name="connsiteY5" fmla="*/ 1547919 h 1547919"/>
              <a:gd name="connsiteX6" fmla="*/ 0 w 12192000"/>
              <a:gd name="connsiteY6" fmla="*/ 493986 h 1547919"/>
              <a:gd name="connsiteX7" fmla="*/ 0 w 12192000"/>
              <a:gd name="connsiteY7" fmla="*/ 484909 h 15479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1547919">
                <a:moveTo>
                  <a:pt x="0" y="0"/>
                </a:moveTo>
                <a:lnTo>
                  <a:pt x="12192000" y="0"/>
                </a:lnTo>
                <a:lnTo>
                  <a:pt x="12192000" y="493986"/>
                </a:lnTo>
                <a:lnTo>
                  <a:pt x="1543177" y="493986"/>
                </a:lnTo>
                <a:lnTo>
                  <a:pt x="1469320" y="498020"/>
                </a:lnTo>
                <a:cubicBezTo>
                  <a:pt x="667025" y="557740"/>
                  <a:pt x="156165" y="815472"/>
                  <a:pt x="0" y="1547919"/>
                </a:cubicBezTo>
                <a:lnTo>
                  <a:pt x="0" y="493986"/>
                </a:lnTo>
                <a:lnTo>
                  <a:pt x="0" y="484909"/>
                </a:lnTo>
                <a:close/>
              </a:path>
            </a:pathLst>
          </a:cu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noFill/>
              <a:cs typeface="MiSans" panose="00000500000000000000" charset="-122"/>
            </a:endParaRPr>
          </a:p>
        </p:txBody>
      </p:sp>
      <p:sp>
        <p:nvSpPr>
          <p:cNvPr id="1049138" name="矩形 6"/>
          <p:cNvSpPr/>
          <p:nvPr>
            <p:custDataLst>
              <p:tags r:id="rId20"/>
            </p:custDataLst>
          </p:nvPr>
        </p:nvSpPr>
        <p:spPr>
          <a:xfrm>
            <a:off x="0" y="6640195"/>
            <a:ext cx="12192000" cy="217805"/>
          </a:xfrm>
          <a:prstGeom prst="rect">
            <a:avLst/>
          </a:pr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40" name="椭圆 21"/>
          <p:cNvSpPr/>
          <p:nvPr>
            <p:custDataLst>
              <p:tags r:id="rId21"/>
            </p:custDataLst>
          </p:nvPr>
        </p:nvSpPr>
        <p:spPr>
          <a:xfrm>
            <a:off x="241935" y="241935"/>
            <a:ext cx="315595" cy="315595"/>
          </a:xfrm>
          <a:prstGeom prst="ellipse">
            <a:avLst/>
          </a:prstGeom>
          <a:noFill/>
          <a:ln>
            <a:solidFill>
              <a:schemeClr val="lt1"/>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42" name="椭圆 22"/>
          <p:cNvSpPr/>
          <p:nvPr>
            <p:custDataLst>
              <p:tags r:id="rId22"/>
            </p:custDataLst>
          </p:nvPr>
        </p:nvSpPr>
        <p:spPr>
          <a:xfrm rot="2573124">
            <a:off x="159385" y="340360"/>
            <a:ext cx="481330" cy="130175"/>
          </a:xfrm>
          <a:custGeom>
            <a:gdLst>
              <a:gd name="connsiteX0" fmla="*/ 0 w 480575"/>
              <a:gd name="connsiteY0" fmla="*/ 63850 h 127700"/>
              <a:gd name="connsiteX1" fmla="*/ 240288 w 480575"/>
              <a:gd name="connsiteY1" fmla="*/ 0 h 127700"/>
              <a:gd name="connsiteX2" fmla="*/ 480576 w 480575"/>
              <a:gd name="connsiteY2" fmla="*/ 63850 h 127700"/>
              <a:gd name="connsiteX3" fmla="*/ 240288 w 480575"/>
              <a:gd name="connsiteY3" fmla="*/ 127700 h 127700"/>
              <a:gd name="connsiteX4" fmla="*/ 0 w 480575"/>
              <a:gd name="connsiteY4" fmla="*/ 63850 h 127700"/>
              <a:gd name="connsiteX0-1" fmla="*/ 4456 w 485032"/>
              <a:gd name="connsiteY0-2" fmla="*/ 67336 h 131186"/>
              <a:gd name="connsiteX1-3" fmla="*/ 100088 w 485032"/>
              <a:gd name="connsiteY1-4" fmla="*/ 14663 h 131186"/>
              <a:gd name="connsiteX2-5" fmla="*/ 244744 w 485032"/>
              <a:gd name="connsiteY2-6" fmla="*/ 3486 h 131186"/>
              <a:gd name="connsiteX3-7" fmla="*/ 485032 w 485032"/>
              <a:gd name="connsiteY3-8" fmla="*/ 67336 h 131186"/>
              <a:gd name="connsiteX4-9" fmla="*/ 244744 w 485032"/>
              <a:gd name="connsiteY4-10" fmla="*/ 131186 h 131186"/>
              <a:gd name="connsiteX5" fmla="*/ 4456 w 485032"/>
              <a:gd name="connsiteY5" fmla="*/ 67336 h 131186"/>
              <a:gd name="connsiteX0-11" fmla="*/ 4456 w 489651"/>
              <a:gd name="connsiteY0-12" fmla="*/ 64506 h 128356"/>
              <a:gd name="connsiteX1-13" fmla="*/ 100088 w 489651"/>
              <a:gd name="connsiteY1-14" fmla="*/ 11833 h 128356"/>
              <a:gd name="connsiteX2-15" fmla="*/ 244744 w 489651"/>
              <a:gd name="connsiteY2-16" fmla="*/ 656 h 128356"/>
              <a:gd name="connsiteX3-17" fmla="*/ 391125 w 489651"/>
              <a:gd name="connsiteY3-18" fmla="*/ 24264 h 128356"/>
              <a:gd name="connsiteX4-19" fmla="*/ 485032 w 489651"/>
              <a:gd name="connsiteY4-20" fmla="*/ 64506 h 128356"/>
              <a:gd name="connsiteX5-21" fmla="*/ 244744 w 489651"/>
              <a:gd name="connsiteY5-22" fmla="*/ 128356 h 128356"/>
              <a:gd name="connsiteX6" fmla="*/ 4456 w 489651"/>
              <a:gd name="connsiteY6" fmla="*/ 64506 h 128356"/>
              <a:gd name="connsiteX0-23" fmla="*/ 244744 w 489651"/>
              <a:gd name="connsiteY0-24" fmla="*/ 0 h 127700"/>
              <a:gd name="connsiteX1-25" fmla="*/ 391125 w 489651"/>
              <a:gd name="connsiteY1-26" fmla="*/ 23608 h 127700"/>
              <a:gd name="connsiteX2-27" fmla="*/ 485032 w 489651"/>
              <a:gd name="connsiteY2-28" fmla="*/ 63850 h 127700"/>
              <a:gd name="connsiteX3-29" fmla="*/ 244744 w 489651"/>
              <a:gd name="connsiteY3-30" fmla="*/ 127700 h 127700"/>
              <a:gd name="connsiteX4-31" fmla="*/ 4456 w 489651"/>
              <a:gd name="connsiteY4-32" fmla="*/ 63850 h 127700"/>
              <a:gd name="connsiteX5-33" fmla="*/ 100088 w 489651"/>
              <a:gd name="connsiteY5-34" fmla="*/ 11177 h 127700"/>
              <a:gd name="connsiteX6-35" fmla="*/ 336184 w 489651"/>
              <a:gd name="connsiteY6-36" fmla="*/ 91440 h 127700"/>
              <a:gd name="connsiteX0-37" fmla="*/ 244744 w 489651"/>
              <a:gd name="connsiteY0-38" fmla="*/ 0 h 127700"/>
              <a:gd name="connsiteX1-39" fmla="*/ 391125 w 489651"/>
              <a:gd name="connsiteY1-40" fmla="*/ 23608 h 127700"/>
              <a:gd name="connsiteX2-41" fmla="*/ 485032 w 489651"/>
              <a:gd name="connsiteY2-42" fmla="*/ 63850 h 127700"/>
              <a:gd name="connsiteX3-43" fmla="*/ 244744 w 489651"/>
              <a:gd name="connsiteY3-44" fmla="*/ 127700 h 127700"/>
              <a:gd name="connsiteX4-45" fmla="*/ 4456 w 489651"/>
              <a:gd name="connsiteY4-46" fmla="*/ 63850 h 127700"/>
              <a:gd name="connsiteX5-47" fmla="*/ 100088 w 489651"/>
              <a:gd name="connsiteY5-48" fmla="*/ 11177 h 127700"/>
              <a:gd name="connsiteX0-49" fmla="*/ 391125 w 489651"/>
              <a:gd name="connsiteY0-50" fmla="*/ 12431 h 116523"/>
              <a:gd name="connsiteX1-51" fmla="*/ 485032 w 489651"/>
              <a:gd name="connsiteY1-52" fmla="*/ 52673 h 116523"/>
              <a:gd name="connsiteX2-53" fmla="*/ 244744 w 489651"/>
              <a:gd name="connsiteY2-54" fmla="*/ 116523 h 116523"/>
              <a:gd name="connsiteX3-55" fmla="*/ 4456 w 489651"/>
              <a:gd name="connsiteY3-56" fmla="*/ 52673 h 116523"/>
              <a:gd name="connsiteX4-57" fmla="*/ 100088 w 489651"/>
              <a:gd name="connsiteY4-58" fmla="*/ 0 h 116523"/>
              <a:gd name="connsiteX0-59" fmla="*/ 391125 w 489651"/>
              <a:gd name="connsiteY0-60" fmla="*/ 12431 h 116523"/>
              <a:gd name="connsiteX1-61" fmla="*/ 485032 w 489651"/>
              <a:gd name="connsiteY1-62" fmla="*/ 52673 h 116523"/>
              <a:gd name="connsiteX2-63" fmla="*/ 244744 w 489651"/>
              <a:gd name="connsiteY2-64" fmla="*/ 116523 h 116523"/>
              <a:gd name="connsiteX3-65" fmla="*/ 4456 w 489651"/>
              <a:gd name="connsiteY3-66" fmla="*/ 52673 h 116523"/>
              <a:gd name="connsiteX4-67" fmla="*/ 100088 w 489651"/>
              <a:gd name="connsiteY4-68" fmla="*/ 0 h 116523"/>
              <a:gd name="connsiteX0-69" fmla="*/ 391125 w 485526"/>
              <a:gd name="connsiteY0-70" fmla="*/ 12431 h 116523"/>
              <a:gd name="connsiteX1-71" fmla="*/ 485032 w 485526"/>
              <a:gd name="connsiteY1-72" fmla="*/ 52673 h 116523"/>
              <a:gd name="connsiteX2-73" fmla="*/ 244744 w 485526"/>
              <a:gd name="connsiteY2-74" fmla="*/ 116523 h 116523"/>
              <a:gd name="connsiteX3-75" fmla="*/ 4456 w 485526"/>
              <a:gd name="connsiteY3-76" fmla="*/ 52673 h 116523"/>
              <a:gd name="connsiteX4-77" fmla="*/ 100088 w 485526"/>
              <a:gd name="connsiteY4-78" fmla="*/ 0 h 116523"/>
              <a:gd name="connsiteX0-79" fmla="*/ 391125 w 486355"/>
              <a:gd name="connsiteY0-80" fmla="*/ 12431 h 116523"/>
              <a:gd name="connsiteX1-81" fmla="*/ 485032 w 486355"/>
              <a:gd name="connsiteY1-82" fmla="*/ 52673 h 116523"/>
              <a:gd name="connsiteX2-83" fmla="*/ 244744 w 486355"/>
              <a:gd name="connsiteY2-84" fmla="*/ 116523 h 116523"/>
              <a:gd name="connsiteX3-85" fmla="*/ 4456 w 486355"/>
              <a:gd name="connsiteY3-86" fmla="*/ 52673 h 116523"/>
              <a:gd name="connsiteX4-87" fmla="*/ 100088 w 486355"/>
              <a:gd name="connsiteY4-88" fmla="*/ 0 h 116523"/>
              <a:gd name="connsiteX0-89" fmla="*/ 391125 w 486355"/>
              <a:gd name="connsiteY0-90" fmla="*/ 12431 h 116523"/>
              <a:gd name="connsiteX1-91" fmla="*/ 485032 w 486355"/>
              <a:gd name="connsiteY1-92" fmla="*/ 52673 h 116523"/>
              <a:gd name="connsiteX2-93" fmla="*/ 244744 w 486355"/>
              <a:gd name="connsiteY2-94" fmla="*/ 116523 h 116523"/>
              <a:gd name="connsiteX3-95" fmla="*/ 4456 w 486355"/>
              <a:gd name="connsiteY3-96" fmla="*/ 52673 h 116523"/>
              <a:gd name="connsiteX4-97" fmla="*/ 100088 w 486355"/>
              <a:gd name="connsiteY4-98" fmla="*/ 0 h 116523"/>
              <a:gd name="connsiteX0-99" fmla="*/ 388055 w 483285"/>
              <a:gd name="connsiteY0-100" fmla="*/ 12431 h 116523"/>
              <a:gd name="connsiteX1-101" fmla="*/ 481962 w 483285"/>
              <a:gd name="connsiteY1-102" fmla="*/ 52673 h 116523"/>
              <a:gd name="connsiteX2-103" fmla="*/ 241674 w 483285"/>
              <a:gd name="connsiteY2-104" fmla="*/ 116523 h 116523"/>
              <a:gd name="connsiteX3-105" fmla="*/ 1386 w 483285"/>
              <a:gd name="connsiteY3-106" fmla="*/ 52673 h 116523"/>
              <a:gd name="connsiteX4-107" fmla="*/ 97018 w 483285"/>
              <a:gd name="connsiteY4-108" fmla="*/ 0 h 116523"/>
              <a:gd name="connsiteX0-109" fmla="*/ 386951 w 482181"/>
              <a:gd name="connsiteY0-110" fmla="*/ 12431 h 116523"/>
              <a:gd name="connsiteX1-111" fmla="*/ 480858 w 482181"/>
              <a:gd name="connsiteY1-112" fmla="*/ 52673 h 116523"/>
              <a:gd name="connsiteX2-113" fmla="*/ 240570 w 482181"/>
              <a:gd name="connsiteY2-114" fmla="*/ 116523 h 116523"/>
              <a:gd name="connsiteX3-115" fmla="*/ 282 w 482181"/>
              <a:gd name="connsiteY3-116" fmla="*/ 52673 h 116523"/>
              <a:gd name="connsiteX4-117" fmla="*/ 95914 w 482181"/>
              <a:gd name="connsiteY4-118" fmla="*/ 0 h 116523"/>
              <a:gd name="connsiteX0-119" fmla="*/ 390945 w 489657"/>
              <a:gd name="connsiteY0-120" fmla="*/ 12431 h 126495"/>
              <a:gd name="connsiteX1-121" fmla="*/ 484852 w 489657"/>
              <a:gd name="connsiteY1-122" fmla="*/ 52673 h 126495"/>
              <a:gd name="connsiteX2-123" fmla="*/ 240826 w 489657"/>
              <a:gd name="connsiteY2-124" fmla="*/ 126495 h 126495"/>
              <a:gd name="connsiteX3-125" fmla="*/ 4276 w 489657"/>
              <a:gd name="connsiteY3-126" fmla="*/ 52673 h 126495"/>
              <a:gd name="connsiteX4-127" fmla="*/ 99908 w 489657"/>
              <a:gd name="connsiteY4-128" fmla="*/ 0 h 126495"/>
              <a:gd name="connsiteX0-129" fmla="*/ 390940 w 489658"/>
              <a:gd name="connsiteY0-130" fmla="*/ 12431 h 129860"/>
              <a:gd name="connsiteX1-131" fmla="*/ 484847 w 489658"/>
              <a:gd name="connsiteY1-132" fmla="*/ 52673 h 129860"/>
              <a:gd name="connsiteX2-133" fmla="*/ 240696 w 489658"/>
              <a:gd name="connsiteY2-134" fmla="*/ 129860 h 129860"/>
              <a:gd name="connsiteX3-135" fmla="*/ 4271 w 489658"/>
              <a:gd name="connsiteY3-136" fmla="*/ 52673 h 129860"/>
              <a:gd name="connsiteX4-137" fmla="*/ 99903 w 489658"/>
              <a:gd name="connsiteY4-138" fmla="*/ 0 h 129860"/>
              <a:gd name="connsiteX0-139" fmla="*/ 386757 w 485475"/>
              <a:gd name="connsiteY0-140" fmla="*/ 12431 h 129860"/>
              <a:gd name="connsiteX1-141" fmla="*/ 480664 w 485475"/>
              <a:gd name="connsiteY1-142" fmla="*/ 52673 h 129860"/>
              <a:gd name="connsiteX2-143" fmla="*/ 236513 w 485475"/>
              <a:gd name="connsiteY2-144" fmla="*/ 129860 h 129860"/>
              <a:gd name="connsiteX3-145" fmla="*/ 88 w 485475"/>
              <a:gd name="connsiteY3-146" fmla="*/ 52673 h 129860"/>
              <a:gd name="connsiteX4-147" fmla="*/ 95720 w 485475"/>
              <a:gd name="connsiteY4-148" fmla="*/ 0 h 129860"/>
              <a:gd name="connsiteX0-149" fmla="*/ 386781 w 485499"/>
              <a:gd name="connsiteY0-150" fmla="*/ 12431 h 129860"/>
              <a:gd name="connsiteX1-151" fmla="*/ 480688 w 485499"/>
              <a:gd name="connsiteY1-152" fmla="*/ 52673 h 129860"/>
              <a:gd name="connsiteX2-153" fmla="*/ 236537 w 485499"/>
              <a:gd name="connsiteY2-154" fmla="*/ 129860 h 129860"/>
              <a:gd name="connsiteX3-155" fmla="*/ 112 w 485499"/>
              <a:gd name="connsiteY3-156" fmla="*/ 52673 h 129860"/>
              <a:gd name="connsiteX4-157" fmla="*/ 95744 w 485499"/>
              <a:gd name="connsiteY4-158" fmla="*/ 0 h 129860"/>
              <a:gd name="connsiteX0-159" fmla="*/ 386781 w 481273"/>
              <a:gd name="connsiteY0-160" fmla="*/ 12431 h 129860"/>
              <a:gd name="connsiteX1-161" fmla="*/ 480688 w 481273"/>
              <a:gd name="connsiteY1-162" fmla="*/ 52673 h 129860"/>
              <a:gd name="connsiteX2-163" fmla="*/ 236537 w 481273"/>
              <a:gd name="connsiteY2-164" fmla="*/ 129860 h 129860"/>
              <a:gd name="connsiteX3-165" fmla="*/ 112 w 481273"/>
              <a:gd name="connsiteY3-166" fmla="*/ 52673 h 129860"/>
              <a:gd name="connsiteX4-167" fmla="*/ 95744 w 481273"/>
              <a:gd name="connsiteY4-168" fmla="*/ 0 h 129860"/>
              <a:gd name="connsiteX0-169" fmla="*/ 386781 w 480860"/>
              <a:gd name="connsiteY0-170" fmla="*/ 12431 h 129860"/>
              <a:gd name="connsiteX1-171" fmla="*/ 480688 w 480860"/>
              <a:gd name="connsiteY1-172" fmla="*/ 52673 h 129860"/>
              <a:gd name="connsiteX2-173" fmla="*/ 236537 w 480860"/>
              <a:gd name="connsiteY2-174" fmla="*/ 129860 h 129860"/>
              <a:gd name="connsiteX3-175" fmla="*/ 112 w 480860"/>
              <a:gd name="connsiteY3-176" fmla="*/ 52673 h 129860"/>
              <a:gd name="connsiteX4-177" fmla="*/ 95744 w 480860"/>
              <a:gd name="connsiteY4-178" fmla="*/ 0 h 129860"/>
              <a:gd name="connsiteX0-179" fmla="*/ 386781 w 481026"/>
              <a:gd name="connsiteY0-180" fmla="*/ 12431 h 129860"/>
              <a:gd name="connsiteX1-181" fmla="*/ 480688 w 481026"/>
              <a:gd name="connsiteY1-182" fmla="*/ 52673 h 129860"/>
              <a:gd name="connsiteX2-183" fmla="*/ 236537 w 481026"/>
              <a:gd name="connsiteY2-184" fmla="*/ 129860 h 129860"/>
              <a:gd name="connsiteX3-185" fmla="*/ 112 w 481026"/>
              <a:gd name="connsiteY3-186" fmla="*/ 52673 h 129860"/>
              <a:gd name="connsiteX4-187" fmla="*/ 95744 w 481026"/>
              <a:gd name="connsiteY4-188" fmla="*/ 0 h 1298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481026" h="129860">
                <a:moveTo>
                  <a:pt x="386781" y="12431"/>
                </a:moveTo>
                <a:cubicBezTo>
                  <a:pt x="426829" y="23073"/>
                  <a:pt x="486033" y="18896"/>
                  <a:pt x="480688" y="52673"/>
                </a:cubicBezTo>
                <a:cubicBezTo>
                  <a:pt x="475343" y="86450"/>
                  <a:pt x="369244" y="129860"/>
                  <a:pt x="236537" y="129860"/>
                </a:cubicBezTo>
                <a:cubicBezTo>
                  <a:pt x="103830" y="129860"/>
                  <a:pt x="-3966" y="90149"/>
                  <a:pt x="112" y="52673"/>
                </a:cubicBezTo>
                <a:cubicBezTo>
                  <a:pt x="4190" y="15197"/>
                  <a:pt x="55696" y="10642"/>
                  <a:pt x="95744" y="0"/>
                </a:cubicBezTo>
              </a:path>
            </a:pathLst>
          </a:custGeom>
          <a:noFill/>
          <a:ln>
            <a:solidFill>
              <a:schemeClr val="lt1"/>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9144" name="日期占位符 3"/>
          <p:cNvSpPr>
            <a:spLocks noGrp="1"/>
          </p:cNvSpPr>
          <p:nvPr>
            <p:ph type="dt" sz="half" idx="10"/>
            <p:custDataLst>
              <p:tags r:id="rId2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146" name="页脚占位符 4"/>
          <p:cNvSpPr>
            <a:spLocks noGrp="1"/>
          </p:cNvSpPr>
          <p:nvPr>
            <p:ph type="ftr" sz="quarter" idx="11"/>
            <p:custDataLst>
              <p:tags r:id="rId24"/>
            </p:custDataLst>
          </p:nvPr>
        </p:nvSpPr>
        <p:spPr>
          <a:xfrm>
            <a:off x="4116000" y="6314400"/>
            <a:ext cx="3960000" cy="316800"/>
          </a:xfrm>
        </p:spPr>
        <p:txBody>
          <a:bodyPr/>
          <a:lstStyle/>
          <a:p>
            <a:endParaRPr lang="zh-CN" altLang="en-US"/>
          </a:p>
        </p:txBody>
      </p:sp>
      <p:sp>
        <p:nvSpPr>
          <p:cNvPr id="1049148" name="灯片编号占位符 5"/>
          <p:cNvSpPr>
            <a:spLocks noGrp="1"/>
          </p:cNvSpPr>
          <p:nvPr>
            <p:ph type="sldNum" sz="quarter" idx="12"/>
            <p:custDataLst>
              <p:tags r:id="rId2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235.xml" /><Relationship Id="rId13" Type="http://schemas.openxmlformats.org/officeDocument/2006/relationships/tags" Target="../tags/tag236.xml" /><Relationship Id="rId14" Type="http://schemas.openxmlformats.org/officeDocument/2006/relationships/tags" Target="../tags/tag237.xml" /><Relationship Id="rId15" Type="http://schemas.openxmlformats.org/officeDocument/2006/relationships/tags" Target="../tags/tag238.xml" /><Relationship Id="rId16" Type="http://schemas.openxmlformats.org/officeDocument/2006/relationships/tags" Target="../tags/tag239.xml" /><Relationship Id="rId17" Type="http://schemas.openxmlformats.org/officeDocument/2006/relationships/tags" Target="../tags/tag240.xml" /><Relationship Id="rId18" Type="http://schemas.openxmlformats.org/officeDocument/2006/relationships/tags" Target="../tags/tag241.xml" /><Relationship Id="rId19" Type="http://schemas.openxmlformats.org/officeDocument/2006/relationships/tags" Target="../tags/tag242.xml" /><Relationship Id="rId2" Type="http://schemas.openxmlformats.org/officeDocument/2006/relationships/slideLayout" Target="../slideLayouts/slideLayout13.xml" /><Relationship Id="rId20" Type="http://schemas.openxmlformats.org/officeDocument/2006/relationships/tags" Target="../tags/tag243.xml" /><Relationship Id="rId21" Type="http://schemas.openxmlformats.org/officeDocument/2006/relationships/tags" Target="../tags/tag244.xml" /><Relationship Id="rId22" Type="http://schemas.openxmlformats.org/officeDocument/2006/relationships/tags" Target="../tags/tag245.xml" /><Relationship Id="rId23" Type="http://schemas.openxmlformats.org/officeDocument/2006/relationships/tags" Target="../tags/tag246.xml" /><Relationship Id="rId24" Type="http://schemas.openxmlformats.org/officeDocument/2006/relationships/tags" Target="../tags/tag247.xml" /><Relationship Id="rId25" Type="http://schemas.openxmlformats.org/officeDocument/2006/relationships/tags" Target="../tags/tag248.xml" /><Relationship Id="rId26" Type="http://schemas.openxmlformats.org/officeDocument/2006/relationships/tags" Target="../tags/tag249.xml" /><Relationship Id="rId27" Type="http://schemas.openxmlformats.org/officeDocument/2006/relationships/tags" Target="../tags/tag250.xml" /><Relationship Id="rId28" Type="http://schemas.openxmlformats.org/officeDocument/2006/relationships/tags" Target="../tags/tag251.xml" /><Relationship Id="rId29" Type="http://schemas.openxmlformats.org/officeDocument/2006/relationships/tags" Target="../tags/tag252.xml" /><Relationship Id="rId3" Type="http://schemas.openxmlformats.org/officeDocument/2006/relationships/slideLayout" Target="../slideLayouts/slideLayout14.xml" /><Relationship Id="rId30" Type="http://schemas.openxmlformats.org/officeDocument/2006/relationships/tags" Target="../tags/tag253.xml" /><Relationship Id="rId31" Type="http://schemas.openxmlformats.org/officeDocument/2006/relationships/tags" Target="../tags/tag254.xml" /><Relationship Id="rId32" Type="http://schemas.openxmlformats.org/officeDocument/2006/relationships/tags" Target="../tags/tag255.xml" /><Relationship Id="rId33"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矩形 16"/>
          <p:cNvSpPr/>
          <p:nvPr>
            <p:custDataLst>
              <p:tags r:id="rId12"/>
            </p:custDataLst>
          </p:nvPr>
        </p:nvSpPr>
        <p:spPr>
          <a:xfrm>
            <a:off x="2475230"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56" name="矩形 9"/>
          <p:cNvSpPr/>
          <p:nvPr>
            <p:custDataLst>
              <p:tags r:id="rId13"/>
            </p:custDataLst>
          </p:nvPr>
        </p:nvSpPr>
        <p:spPr>
          <a:xfrm>
            <a:off x="0"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58" name="矩形 7"/>
          <p:cNvSpPr/>
          <p:nvPr>
            <p:custDataLst>
              <p:tags r:id="rId14"/>
            </p:custDataLst>
          </p:nvPr>
        </p:nvSpPr>
        <p:spPr>
          <a:xfrm>
            <a:off x="0"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60" name="矩形 8"/>
          <p:cNvSpPr/>
          <p:nvPr>
            <p:custDataLst>
              <p:tags r:id="rId15"/>
            </p:custDataLst>
          </p:nvPr>
        </p:nvSpPr>
        <p:spPr>
          <a:xfrm>
            <a:off x="2475230"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62" name="矩形 10"/>
          <p:cNvSpPr/>
          <p:nvPr>
            <p:custDataLst>
              <p:tags r:id="rId16"/>
            </p:custDataLst>
          </p:nvPr>
        </p:nvSpPr>
        <p:spPr>
          <a:xfrm>
            <a:off x="0"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64" name="矩形 11"/>
          <p:cNvSpPr/>
          <p:nvPr>
            <p:custDataLst>
              <p:tags r:id="rId17"/>
            </p:custDataLst>
          </p:nvPr>
        </p:nvSpPr>
        <p:spPr>
          <a:xfrm>
            <a:off x="7425055" y="148717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66" name="矩形 12"/>
          <p:cNvSpPr/>
          <p:nvPr>
            <p:custDataLst>
              <p:tags r:id="rId18"/>
            </p:custDataLst>
          </p:nvPr>
        </p:nvSpPr>
        <p:spPr>
          <a:xfrm>
            <a:off x="4949825" y="0"/>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68" name="矩形 13"/>
          <p:cNvSpPr/>
          <p:nvPr>
            <p:custDataLst>
              <p:tags r:id="rId19"/>
            </p:custDataLst>
          </p:nvPr>
        </p:nvSpPr>
        <p:spPr>
          <a:xfrm>
            <a:off x="4949825" y="297370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70" name="矩形 14"/>
          <p:cNvSpPr/>
          <p:nvPr>
            <p:custDataLst>
              <p:tags r:id="rId20"/>
            </p:custDataLst>
          </p:nvPr>
        </p:nvSpPr>
        <p:spPr>
          <a:xfrm>
            <a:off x="7425055" y="4460875"/>
            <a:ext cx="247523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72" name="矩形 22"/>
          <p:cNvSpPr/>
          <p:nvPr>
            <p:custDataLst>
              <p:tags r:id="rId21"/>
            </p:custDataLst>
          </p:nvPr>
        </p:nvSpPr>
        <p:spPr>
          <a:xfrm>
            <a:off x="4949825" y="5947410"/>
            <a:ext cx="247523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74" name="矩形 23"/>
          <p:cNvSpPr/>
          <p:nvPr>
            <p:custDataLst>
              <p:tags r:id="rId22"/>
            </p:custDataLst>
          </p:nvPr>
        </p:nvSpPr>
        <p:spPr>
          <a:xfrm>
            <a:off x="9899650" y="0"/>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76" name="矩形 24"/>
          <p:cNvSpPr/>
          <p:nvPr>
            <p:custDataLst>
              <p:tags r:id="rId23"/>
            </p:custDataLst>
          </p:nvPr>
        </p:nvSpPr>
        <p:spPr>
          <a:xfrm>
            <a:off x="9899650" y="2973705"/>
            <a:ext cx="2292350" cy="1487170"/>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78" name="矩形 25"/>
          <p:cNvSpPr/>
          <p:nvPr>
            <p:custDataLst>
              <p:tags r:id="rId24"/>
            </p:custDataLst>
          </p:nvPr>
        </p:nvSpPr>
        <p:spPr>
          <a:xfrm>
            <a:off x="9899650" y="5947410"/>
            <a:ext cx="2292350" cy="909955"/>
          </a:xfrm>
          <a:prstGeom prst="rect">
            <a:avLst/>
          </a:prstGeom>
          <a:solidFill>
            <a:schemeClr val="accent5">
              <a:alpha val="5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iSans"/>
              <a:ea typeface="MiSans"/>
              <a:cs typeface="MiSans" panose="00000500000000000000" charset="-122"/>
            </a:endParaRPr>
          </a:p>
        </p:txBody>
      </p:sp>
      <p:sp>
        <p:nvSpPr>
          <p:cNvPr id="1048680" name="椭圆 17"/>
          <p:cNvSpPr/>
          <p:nvPr>
            <p:custDataLst>
              <p:tags r:id="rId25"/>
            </p:custDataLst>
          </p:nvPr>
        </p:nvSpPr>
        <p:spPr>
          <a:xfrm>
            <a:off x="302260" y="491490"/>
            <a:ext cx="315595" cy="315595"/>
          </a:xfrm>
          <a:prstGeom prst="ellipse">
            <a:avLst/>
          </a:prstGeom>
          <a:solidFill>
            <a:schemeClr val="accent5"/>
          </a:solidFill>
          <a:ln>
            <a:solidFill>
              <a:schemeClr val="accent4"/>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a:ea typeface="MiSans"/>
              <a:cs typeface="MiSans" panose="00000500000000000000" charset="-122"/>
            </a:endParaRPr>
          </a:p>
        </p:txBody>
      </p:sp>
      <p:sp>
        <p:nvSpPr>
          <p:cNvPr id="1048682" name="椭圆 22"/>
          <p:cNvSpPr/>
          <p:nvPr>
            <p:custDataLst>
              <p:tags r:id="rId26"/>
            </p:custDataLst>
          </p:nvPr>
        </p:nvSpPr>
        <p:spPr>
          <a:xfrm rot="2573124">
            <a:off x="219710" y="589915"/>
            <a:ext cx="481330" cy="130175"/>
          </a:xfrm>
          <a:custGeom>
            <a:gdLst>
              <a:gd name="connsiteX0" fmla="*/ 0 w 480575"/>
              <a:gd name="connsiteY0" fmla="*/ 63850 h 127700"/>
              <a:gd name="connsiteX1" fmla="*/ 240288 w 480575"/>
              <a:gd name="connsiteY1" fmla="*/ 0 h 127700"/>
              <a:gd name="connsiteX2" fmla="*/ 480576 w 480575"/>
              <a:gd name="connsiteY2" fmla="*/ 63850 h 127700"/>
              <a:gd name="connsiteX3" fmla="*/ 240288 w 480575"/>
              <a:gd name="connsiteY3" fmla="*/ 127700 h 127700"/>
              <a:gd name="connsiteX4" fmla="*/ 0 w 480575"/>
              <a:gd name="connsiteY4" fmla="*/ 63850 h 127700"/>
              <a:gd name="connsiteX0-1" fmla="*/ 4456 w 485032"/>
              <a:gd name="connsiteY0-2" fmla="*/ 67336 h 131186"/>
              <a:gd name="connsiteX1-3" fmla="*/ 100088 w 485032"/>
              <a:gd name="connsiteY1-4" fmla="*/ 14663 h 131186"/>
              <a:gd name="connsiteX2-5" fmla="*/ 244744 w 485032"/>
              <a:gd name="connsiteY2-6" fmla="*/ 3486 h 131186"/>
              <a:gd name="connsiteX3-7" fmla="*/ 485032 w 485032"/>
              <a:gd name="connsiteY3-8" fmla="*/ 67336 h 131186"/>
              <a:gd name="connsiteX4-9" fmla="*/ 244744 w 485032"/>
              <a:gd name="connsiteY4-10" fmla="*/ 131186 h 131186"/>
              <a:gd name="connsiteX5" fmla="*/ 4456 w 485032"/>
              <a:gd name="connsiteY5" fmla="*/ 67336 h 131186"/>
              <a:gd name="connsiteX0-11" fmla="*/ 4456 w 489651"/>
              <a:gd name="connsiteY0-12" fmla="*/ 64506 h 128356"/>
              <a:gd name="connsiteX1-13" fmla="*/ 100088 w 489651"/>
              <a:gd name="connsiteY1-14" fmla="*/ 11833 h 128356"/>
              <a:gd name="connsiteX2-15" fmla="*/ 244744 w 489651"/>
              <a:gd name="connsiteY2-16" fmla="*/ 656 h 128356"/>
              <a:gd name="connsiteX3-17" fmla="*/ 391125 w 489651"/>
              <a:gd name="connsiteY3-18" fmla="*/ 24264 h 128356"/>
              <a:gd name="connsiteX4-19" fmla="*/ 485032 w 489651"/>
              <a:gd name="connsiteY4-20" fmla="*/ 64506 h 128356"/>
              <a:gd name="connsiteX5-21" fmla="*/ 244744 w 489651"/>
              <a:gd name="connsiteY5-22" fmla="*/ 128356 h 128356"/>
              <a:gd name="connsiteX6" fmla="*/ 4456 w 489651"/>
              <a:gd name="connsiteY6" fmla="*/ 64506 h 128356"/>
              <a:gd name="connsiteX0-23" fmla="*/ 244744 w 489651"/>
              <a:gd name="connsiteY0-24" fmla="*/ 0 h 127700"/>
              <a:gd name="connsiteX1-25" fmla="*/ 391125 w 489651"/>
              <a:gd name="connsiteY1-26" fmla="*/ 23608 h 127700"/>
              <a:gd name="connsiteX2-27" fmla="*/ 485032 w 489651"/>
              <a:gd name="connsiteY2-28" fmla="*/ 63850 h 127700"/>
              <a:gd name="connsiteX3-29" fmla="*/ 244744 w 489651"/>
              <a:gd name="connsiteY3-30" fmla="*/ 127700 h 127700"/>
              <a:gd name="connsiteX4-31" fmla="*/ 4456 w 489651"/>
              <a:gd name="connsiteY4-32" fmla="*/ 63850 h 127700"/>
              <a:gd name="connsiteX5-33" fmla="*/ 100088 w 489651"/>
              <a:gd name="connsiteY5-34" fmla="*/ 11177 h 127700"/>
              <a:gd name="connsiteX6-35" fmla="*/ 336184 w 489651"/>
              <a:gd name="connsiteY6-36" fmla="*/ 91440 h 127700"/>
              <a:gd name="connsiteX0-37" fmla="*/ 244744 w 489651"/>
              <a:gd name="connsiteY0-38" fmla="*/ 0 h 127700"/>
              <a:gd name="connsiteX1-39" fmla="*/ 391125 w 489651"/>
              <a:gd name="connsiteY1-40" fmla="*/ 23608 h 127700"/>
              <a:gd name="connsiteX2-41" fmla="*/ 485032 w 489651"/>
              <a:gd name="connsiteY2-42" fmla="*/ 63850 h 127700"/>
              <a:gd name="connsiteX3-43" fmla="*/ 244744 w 489651"/>
              <a:gd name="connsiteY3-44" fmla="*/ 127700 h 127700"/>
              <a:gd name="connsiteX4-45" fmla="*/ 4456 w 489651"/>
              <a:gd name="connsiteY4-46" fmla="*/ 63850 h 127700"/>
              <a:gd name="connsiteX5-47" fmla="*/ 100088 w 489651"/>
              <a:gd name="connsiteY5-48" fmla="*/ 11177 h 127700"/>
              <a:gd name="connsiteX0-49" fmla="*/ 391125 w 489651"/>
              <a:gd name="connsiteY0-50" fmla="*/ 12431 h 116523"/>
              <a:gd name="connsiteX1-51" fmla="*/ 485032 w 489651"/>
              <a:gd name="connsiteY1-52" fmla="*/ 52673 h 116523"/>
              <a:gd name="connsiteX2-53" fmla="*/ 244744 w 489651"/>
              <a:gd name="connsiteY2-54" fmla="*/ 116523 h 116523"/>
              <a:gd name="connsiteX3-55" fmla="*/ 4456 w 489651"/>
              <a:gd name="connsiteY3-56" fmla="*/ 52673 h 116523"/>
              <a:gd name="connsiteX4-57" fmla="*/ 100088 w 489651"/>
              <a:gd name="connsiteY4-58" fmla="*/ 0 h 116523"/>
              <a:gd name="connsiteX0-59" fmla="*/ 391125 w 489651"/>
              <a:gd name="connsiteY0-60" fmla="*/ 12431 h 116523"/>
              <a:gd name="connsiteX1-61" fmla="*/ 485032 w 489651"/>
              <a:gd name="connsiteY1-62" fmla="*/ 52673 h 116523"/>
              <a:gd name="connsiteX2-63" fmla="*/ 244744 w 489651"/>
              <a:gd name="connsiteY2-64" fmla="*/ 116523 h 116523"/>
              <a:gd name="connsiteX3-65" fmla="*/ 4456 w 489651"/>
              <a:gd name="connsiteY3-66" fmla="*/ 52673 h 116523"/>
              <a:gd name="connsiteX4-67" fmla="*/ 100088 w 489651"/>
              <a:gd name="connsiteY4-68" fmla="*/ 0 h 116523"/>
              <a:gd name="connsiteX0-69" fmla="*/ 391125 w 485526"/>
              <a:gd name="connsiteY0-70" fmla="*/ 12431 h 116523"/>
              <a:gd name="connsiteX1-71" fmla="*/ 485032 w 485526"/>
              <a:gd name="connsiteY1-72" fmla="*/ 52673 h 116523"/>
              <a:gd name="connsiteX2-73" fmla="*/ 244744 w 485526"/>
              <a:gd name="connsiteY2-74" fmla="*/ 116523 h 116523"/>
              <a:gd name="connsiteX3-75" fmla="*/ 4456 w 485526"/>
              <a:gd name="connsiteY3-76" fmla="*/ 52673 h 116523"/>
              <a:gd name="connsiteX4-77" fmla="*/ 100088 w 485526"/>
              <a:gd name="connsiteY4-78" fmla="*/ 0 h 116523"/>
              <a:gd name="connsiteX0-79" fmla="*/ 391125 w 486355"/>
              <a:gd name="connsiteY0-80" fmla="*/ 12431 h 116523"/>
              <a:gd name="connsiteX1-81" fmla="*/ 485032 w 486355"/>
              <a:gd name="connsiteY1-82" fmla="*/ 52673 h 116523"/>
              <a:gd name="connsiteX2-83" fmla="*/ 244744 w 486355"/>
              <a:gd name="connsiteY2-84" fmla="*/ 116523 h 116523"/>
              <a:gd name="connsiteX3-85" fmla="*/ 4456 w 486355"/>
              <a:gd name="connsiteY3-86" fmla="*/ 52673 h 116523"/>
              <a:gd name="connsiteX4-87" fmla="*/ 100088 w 486355"/>
              <a:gd name="connsiteY4-88" fmla="*/ 0 h 116523"/>
              <a:gd name="connsiteX0-89" fmla="*/ 391125 w 486355"/>
              <a:gd name="connsiteY0-90" fmla="*/ 12431 h 116523"/>
              <a:gd name="connsiteX1-91" fmla="*/ 485032 w 486355"/>
              <a:gd name="connsiteY1-92" fmla="*/ 52673 h 116523"/>
              <a:gd name="connsiteX2-93" fmla="*/ 244744 w 486355"/>
              <a:gd name="connsiteY2-94" fmla="*/ 116523 h 116523"/>
              <a:gd name="connsiteX3-95" fmla="*/ 4456 w 486355"/>
              <a:gd name="connsiteY3-96" fmla="*/ 52673 h 116523"/>
              <a:gd name="connsiteX4-97" fmla="*/ 100088 w 486355"/>
              <a:gd name="connsiteY4-98" fmla="*/ 0 h 116523"/>
              <a:gd name="connsiteX0-99" fmla="*/ 388055 w 483285"/>
              <a:gd name="connsiteY0-100" fmla="*/ 12431 h 116523"/>
              <a:gd name="connsiteX1-101" fmla="*/ 481962 w 483285"/>
              <a:gd name="connsiteY1-102" fmla="*/ 52673 h 116523"/>
              <a:gd name="connsiteX2-103" fmla="*/ 241674 w 483285"/>
              <a:gd name="connsiteY2-104" fmla="*/ 116523 h 116523"/>
              <a:gd name="connsiteX3-105" fmla="*/ 1386 w 483285"/>
              <a:gd name="connsiteY3-106" fmla="*/ 52673 h 116523"/>
              <a:gd name="connsiteX4-107" fmla="*/ 97018 w 483285"/>
              <a:gd name="connsiteY4-108" fmla="*/ 0 h 116523"/>
              <a:gd name="connsiteX0-109" fmla="*/ 386951 w 482181"/>
              <a:gd name="connsiteY0-110" fmla="*/ 12431 h 116523"/>
              <a:gd name="connsiteX1-111" fmla="*/ 480858 w 482181"/>
              <a:gd name="connsiteY1-112" fmla="*/ 52673 h 116523"/>
              <a:gd name="connsiteX2-113" fmla="*/ 240570 w 482181"/>
              <a:gd name="connsiteY2-114" fmla="*/ 116523 h 116523"/>
              <a:gd name="connsiteX3-115" fmla="*/ 282 w 482181"/>
              <a:gd name="connsiteY3-116" fmla="*/ 52673 h 116523"/>
              <a:gd name="connsiteX4-117" fmla="*/ 95914 w 482181"/>
              <a:gd name="connsiteY4-118" fmla="*/ 0 h 116523"/>
              <a:gd name="connsiteX0-119" fmla="*/ 390945 w 489657"/>
              <a:gd name="connsiteY0-120" fmla="*/ 12431 h 126495"/>
              <a:gd name="connsiteX1-121" fmla="*/ 484852 w 489657"/>
              <a:gd name="connsiteY1-122" fmla="*/ 52673 h 126495"/>
              <a:gd name="connsiteX2-123" fmla="*/ 240826 w 489657"/>
              <a:gd name="connsiteY2-124" fmla="*/ 126495 h 126495"/>
              <a:gd name="connsiteX3-125" fmla="*/ 4276 w 489657"/>
              <a:gd name="connsiteY3-126" fmla="*/ 52673 h 126495"/>
              <a:gd name="connsiteX4-127" fmla="*/ 99908 w 489657"/>
              <a:gd name="connsiteY4-128" fmla="*/ 0 h 126495"/>
              <a:gd name="connsiteX0-129" fmla="*/ 390940 w 489658"/>
              <a:gd name="connsiteY0-130" fmla="*/ 12431 h 129860"/>
              <a:gd name="connsiteX1-131" fmla="*/ 484847 w 489658"/>
              <a:gd name="connsiteY1-132" fmla="*/ 52673 h 129860"/>
              <a:gd name="connsiteX2-133" fmla="*/ 240696 w 489658"/>
              <a:gd name="connsiteY2-134" fmla="*/ 129860 h 129860"/>
              <a:gd name="connsiteX3-135" fmla="*/ 4271 w 489658"/>
              <a:gd name="connsiteY3-136" fmla="*/ 52673 h 129860"/>
              <a:gd name="connsiteX4-137" fmla="*/ 99903 w 489658"/>
              <a:gd name="connsiteY4-138" fmla="*/ 0 h 129860"/>
              <a:gd name="connsiteX0-139" fmla="*/ 386757 w 485475"/>
              <a:gd name="connsiteY0-140" fmla="*/ 12431 h 129860"/>
              <a:gd name="connsiteX1-141" fmla="*/ 480664 w 485475"/>
              <a:gd name="connsiteY1-142" fmla="*/ 52673 h 129860"/>
              <a:gd name="connsiteX2-143" fmla="*/ 236513 w 485475"/>
              <a:gd name="connsiteY2-144" fmla="*/ 129860 h 129860"/>
              <a:gd name="connsiteX3-145" fmla="*/ 88 w 485475"/>
              <a:gd name="connsiteY3-146" fmla="*/ 52673 h 129860"/>
              <a:gd name="connsiteX4-147" fmla="*/ 95720 w 485475"/>
              <a:gd name="connsiteY4-148" fmla="*/ 0 h 129860"/>
              <a:gd name="connsiteX0-149" fmla="*/ 386781 w 485499"/>
              <a:gd name="connsiteY0-150" fmla="*/ 12431 h 129860"/>
              <a:gd name="connsiteX1-151" fmla="*/ 480688 w 485499"/>
              <a:gd name="connsiteY1-152" fmla="*/ 52673 h 129860"/>
              <a:gd name="connsiteX2-153" fmla="*/ 236537 w 485499"/>
              <a:gd name="connsiteY2-154" fmla="*/ 129860 h 129860"/>
              <a:gd name="connsiteX3-155" fmla="*/ 112 w 485499"/>
              <a:gd name="connsiteY3-156" fmla="*/ 52673 h 129860"/>
              <a:gd name="connsiteX4-157" fmla="*/ 95744 w 485499"/>
              <a:gd name="connsiteY4-158" fmla="*/ 0 h 129860"/>
              <a:gd name="connsiteX0-159" fmla="*/ 386781 w 481273"/>
              <a:gd name="connsiteY0-160" fmla="*/ 12431 h 129860"/>
              <a:gd name="connsiteX1-161" fmla="*/ 480688 w 481273"/>
              <a:gd name="connsiteY1-162" fmla="*/ 52673 h 129860"/>
              <a:gd name="connsiteX2-163" fmla="*/ 236537 w 481273"/>
              <a:gd name="connsiteY2-164" fmla="*/ 129860 h 129860"/>
              <a:gd name="connsiteX3-165" fmla="*/ 112 w 481273"/>
              <a:gd name="connsiteY3-166" fmla="*/ 52673 h 129860"/>
              <a:gd name="connsiteX4-167" fmla="*/ 95744 w 481273"/>
              <a:gd name="connsiteY4-168" fmla="*/ 0 h 129860"/>
              <a:gd name="connsiteX0-169" fmla="*/ 386781 w 480860"/>
              <a:gd name="connsiteY0-170" fmla="*/ 12431 h 129860"/>
              <a:gd name="connsiteX1-171" fmla="*/ 480688 w 480860"/>
              <a:gd name="connsiteY1-172" fmla="*/ 52673 h 129860"/>
              <a:gd name="connsiteX2-173" fmla="*/ 236537 w 480860"/>
              <a:gd name="connsiteY2-174" fmla="*/ 129860 h 129860"/>
              <a:gd name="connsiteX3-175" fmla="*/ 112 w 480860"/>
              <a:gd name="connsiteY3-176" fmla="*/ 52673 h 129860"/>
              <a:gd name="connsiteX4-177" fmla="*/ 95744 w 480860"/>
              <a:gd name="connsiteY4-178" fmla="*/ 0 h 129860"/>
              <a:gd name="connsiteX0-179" fmla="*/ 386781 w 481026"/>
              <a:gd name="connsiteY0-180" fmla="*/ 12431 h 129860"/>
              <a:gd name="connsiteX1-181" fmla="*/ 480688 w 481026"/>
              <a:gd name="connsiteY1-182" fmla="*/ 52673 h 129860"/>
              <a:gd name="connsiteX2-183" fmla="*/ 236537 w 481026"/>
              <a:gd name="connsiteY2-184" fmla="*/ 129860 h 129860"/>
              <a:gd name="connsiteX3-185" fmla="*/ 112 w 481026"/>
              <a:gd name="connsiteY3-186" fmla="*/ 52673 h 129860"/>
              <a:gd name="connsiteX4-187" fmla="*/ 95744 w 481026"/>
              <a:gd name="connsiteY4-188" fmla="*/ 0 h 12986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481026" h="129860">
                <a:moveTo>
                  <a:pt x="386781" y="12431"/>
                </a:moveTo>
                <a:cubicBezTo>
                  <a:pt x="426829" y="23073"/>
                  <a:pt x="486033" y="18896"/>
                  <a:pt x="480688" y="52673"/>
                </a:cubicBezTo>
                <a:cubicBezTo>
                  <a:pt x="475343" y="86450"/>
                  <a:pt x="369244" y="129860"/>
                  <a:pt x="236537" y="129860"/>
                </a:cubicBezTo>
                <a:cubicBezTo>
                  <a:pt x="103830" y="129860"/>
                  <a:pt x="-3966" y="90149"/>
                  <a:pt x="112" y="52673"/>
                </a:cubicBezTo>
                <a:cubicBezTo>
                  <a:pt x="4190" y="15197"/>
                  <a:pt x="55696" y="10642"/>
                  <a:pt x="95744" y="0"/>
                </a:cubicBezTo>
              </a:path>
            </a:pathLst>
          </a:custGeom>
          <a:noFill/>
          <a:ln>
            <a:solidFill>
              <a:schemeClr val="accent3"/>
            </a:solidFill>
            <a:prstDash val="solid"/>
          </a:ln>
          <a:effectLst>
            <a:outerShdw blurRad="203200" dist="101600" dir="8100000" algn="tr" rotWithShape="0">
              <a:schemeClr val="accent6">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a:ea typeface="MiSans"/>
              <a:cs typeface="MiSans" panose="00000500000000000000" charset="-122"/>
            </a:endParaRPr>
          </a:p>
        </p:txBody>
      </p:sp>
      <p:sp>
        <p:nvSpPr>
          <p:cNvPr id="1048684" name="日期占位符 19"/>
          <p:cNvSpPr>
            <a:spLocks noGrp="1"/>
          </p:cNvSpPr>
          <p:nvPr>
            <p:ph type="dt" sz="half" idx="10"/>
            <p:custDataLst>
              <p:tags r:id="rId27"/>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86" name="页脚占位符 20"/>
          <p:cNvSpPr>
            <a:spLocks noGrp="1"/>
          </p:cNvSpPr>
          <p:nvPr>
            <p:ph type="ftr" sz="quarter" idx="11"/>
            <p:custDataLst>
              <p:tags r:id="rId28"/>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8" name="灯片编号占位符 21"/>
          <p:cNvSpPr>
            <a:spLocks noGrp="1"/>
          </p:cNvSpPr>
          <p:nvPr>
            <p:ph type="sldNum" sz="quarter" idx="12"/>
            <p:custDataLst>
              <p:tags r:id="rId29"/>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90" name="标题占位符 1"/>
          <p:cNvSpPr>
            <a:spLocks noGrp="1"/>
          </p:cNvSpPr>
          <p:nvPr>
            <p:ph type="title"/>
            <p:custDataLst>
              <p:tags r:id="rId30"/>
            </p:custDataLst>
          </p:nvPr>
        </p:nvSpPr>
        <p:spPr>
          <a:xfrm>
            <a:off x="838200" y="365126"/>
            <a:ext cx="10515600" cy="544830"/>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92" name="文本占位符 2"/>
          <p:cNvSpPr>
            <a:spLocks noGrp="1"/>
          </p:cNvSpPr>
          <p:nvPr>
            <p:ph type="body" idx="1"/>
            <p:custDataLst>
              <p:tags r:id="rId31"/>
            </p:custDataLst>
          </p:nvPr>
        </p:nvSpPr>
        <p:spPr>
          <a:xfrm>
            <a:off x="838200" y="1030941"/>
            <a:ext cx="10515600" cy="5146022"/>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4" name="KSO_TEMPLATE" hidden="1"/>
          <p:cNvSpPr/>
          <p:nvPr userDrawn="1">
            <p:custDataLst>
              <p:tags r:id="rId3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0746" r:id="rId2"/>
    <p:sldLayoutId id="2147500747" r:id="rId3"/>
    <p:sldLayoutId id="2147500748" r:id="rId4"/>
    <p:sldLayoutId id="2147500749" r:id="rId5"/>
    <p:sldLayoutId id="2147500750" r:id="rId6"/>
    <p:sldLayoutId id="2147500751" r:id="rId7"/>
    <p:sldLayoutId id="2147500752" r:id="rId8"/>
    <p:sldLayoutId id="2147500753" r:id="rId9"/>
    <p:sldLayoutId id="2147500754" r:id="rId10"/>
    <p:sldLayoutId id="2147500755"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400" b="1" i="0" u="none" strike="noStrike" kern="1200" cap="none" spc="300" normalizeH="0" baseline="0" smtClean="0">
          <a:ln>
            <a:solidFill>
              <a:schemeClr val="accent1">
                <a:alpha val="60000"/>
              </a:schemeClr>
            </a:solidFill>
            <a:prstDash val="solid"/>
          </a:ln>
          <a:solidFill>
            <a:schemeClr val="accent5"/>
          </a:solidFill>
          <a:effectLst>
            <a:outerShdw dist="88900" dir="2700000" algn="tl" rotWithShape="0">
              <a:schemeClr val="accent1">
                <a:alpha val="100000"/>
              </a:schemeClr>
            </a:outerShdw>
          </a:effectLst>
          <a:latin typeface="+mj-ea"/>
          <a:ea typeface="+mj-ea"/>
          <a:cs typeface="MiSans" panose="00000500000000000000"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MiSans"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MiSans"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MiSans"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MiSans"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56.xml"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67.xml" /><Relationship Id="rId11" Type="http://schemas.openxmlformats.org/officeDocument/2006/relationships/tags" Target="../tags/tag268.xml" /><Relationship Id="rId12" Type="http://schemas.openxmlformats.org/officeDocument/2006/relationships/tags" Target="../tags/tag269.xml" /><Relationship Id="rId13" Type="http://schemas.openxmlformats.org/officeDocument/2006/relationships/tags" Target="../tags/tag270.xml" /><Relationship Id="rId14" Type="http://schemas.openxmlformats.org/officeDocument/2006/relationships/tags" Target="../tags/tag271.xml" /><Relationship Id="rId15" Type="http://schemas.openxmlformats.org/officeDocument/2006/relationships/tags" Target="../tags/tag272.xml" /><Relationship Id="rId16" Type="http://schemas.openxmlformats.org/officeDocument/2006/relationships/tags" Target="../tags/tag273.xml" /><Relationship Id="rId17" Type="http://schemas.openxmlformats.org/officeDocument/2006/relationships/tags" Target="../tags/tag274.xml" /><Relationship Id="rId18" Type="http://schemas.openxmlformats.org/officeDocument/2006/relationships/tags" Target="../tags/tag275.xml" /><Relationship Id="rId19" Type="http://schemas.openxmlformats.org/officeDocument/2006/relationships/tags" Target="../tags/tag276.xml" /><Relationship Id="rId2" Type="http://schemas.openxmlformats.org/officeDocument/2006/relationships/notesSlide" Target="../notesSlides/notesSlide2.xml" /><Relationship Id="rId20" Type="http://schemas.openxmlformats.org/officeDocument/2006/relationships/tags" Target="../tags/tag277.xml" /><Relationship Id="rId21" Type="http://schemas.openxmlformats.org/officeDocument/2006/relationships/tags" Target="../tags/tag278.xml" /><Relationship Id="rId22" Type="http://schemas.openxmlformats.org/officeDocument/2006/relationships/tags" Target="../tags/tag279.xml" /><Relationship Id="rId23" Type="http://schemas.openxmlformats.org/officeDocument/2006/relationships/tags" Target="../tags/tag280.xml" /><Relationship Id="rId24" Type="http://schemas.openxmlformats.org/officeDocument/2006/relationships/tags" Target="../tags/tag281.xml" /><Relationship Id="rId25" Type="http://schemas.openxmlformats.org/officeDocument/2006/relationships/tags" Target="../tags/tag282.xml" /><Relationship Id="rId26" Type="http://schemas.openxmlformats.org/officeDocument/2006/relationships/tags" Target="../tags/tag283.xml" /><Relationship Id="rId27" Type="http://schemas.openxmlformats.org/officeDocument/2006/relationships/tags" Target="../tags/tag284.xml" /><Relationship Id="rId28" Type="http://schemas.openxmlformats.org/officeDocument/2006/relationships/tags" Target="../tags/tag285.xml" /><Relationship Id="rId29" Type="http://schemas.openxmlformats.org/officeDocument/2006/relationships/tags" Target="../tags/tag286.xml" /><Relationship Id="rId3" Type="http://schemas.openxmlformats.org/officeDocument/2006/relationships/tags" Target="../tags/tag260.xml" /><Relationship Id="rId30" Type="http://schemas.openxmlformats.org/officeDocument/2006/relationships/tags" Target="../tags/tag287.xml" /><Relationship Id="rId31" Type="http://schemas.openxmlformats.org/officeDocument/2006/relationships/tags" Target="../tags/tag288.xml" /><Relationship Id="rId32" Type="http://schemas.openxmlformats.org/officeDocument/2006/relationships/tags" Target="../tags/tag289.xml" /><Relationship Id="rId33" Type="http://schemas.openxmlformats.org/officeDocument/2006/relationships/tags" Target="../tags/tag290.xml" /><Relationship Id="rId34" Type="http://schemas.openxmlformats.org/officeDocument/2006/relationships/tags" Target="../tags/tag291.xml" /><Relationship Id="rId35" Type="http://schemas.openxmlformats.org/officeDocument/2006/relationships/tags" Target="../tags/tag292.xml" /><Relationship Id="rId36" Type="http://schemas.openxmlformats.org/officeDocument/2006/relationships/tags" Target="../tags/tag293.xml" /><Relationship Id="rId37" Type="http://schemas.openxmlformats.org/officeDocument/2006/relationships/tags" Target="../tags/tag294.xml" /><Relationship Id="rId38" Type="http://schemas.openxmlformats.org/officeDocument/2006/relationships/tags" Target="../tags/tag295.xml" /><Relationship Id="rId39" Type="http://schemas.openxmlformats.org/officeDocument/2006/relationships/tags" Target="../tags/tag296.xml" /><Relationship Id="rId4" Type="http://schemas.openxmlformats.org/officeDocument/2006/relationships/tags" Target="../tags/tag261.xml" /><Relationship Id="rId40" Type="http://schemas.openxmlformats.org/officeDocument/2006/relationships/tags" Target="../tags/tag297.xml" /><Relationship Id="rId41" Type="http://schemas.openxmlformats.org/officeDocument/2006/relationships/tags" Target="../tags/tag298.xml" /><Relationship Id="rId5" Type="http://schemas.openxmlformats.org/officeDocument/2006/relationships/tags" Target="../tags/tag262.xml" /><Relationship Id="rId6" Type="http://schemas.openxmlformats.org/officeDocument/2006/relationships/tags" Target="../tags/tag263.xml" /><Relationship Id="rId7" Type="http://schemas.openxmlformats.org/officeDocument/2006/relationships/tags" Target="../tags/tag264.xml" /><Relationship Id="rId8" Type="http://schemas.openxmlformats.org/officeDocument/2006/relationships/tags" Target="../tags/tag265.xml" /><Relationship Id="rId9" Type="http://schemas.openxmlformats.org/officeDocument/2006/relationships/tags" Target="../tags/tag26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02.xml" /><Relationship Id="rId3" Type="http://schemas.openxmlformats.org/officeDocument/2006/relationships/tags" Target="../tags/tag303.xml" /><Relationship Id="rId4" Type="http://schemas.openxmlformats.org/officeDocument/2006/relationships/tags" Target="../tags/tag30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3.xml" /><Relationship Id="rId11" Type="http://schemas.openxmlformats.org/officeDocument/2006/relationships/tags" Target="../tags/tag314.xml" /><Relationship Id="rId12" Type="http://schemas.openxmlformats.org/officeDocument/2006/relationships/tags" Target="../tags/tag315.xml" /><Relationship Id="rId13" Type="http://schemas.openxmlformats.org/officeDocument/2006/relationships/tags" Target="../tags/tag316.xml" /><Relationship Id="rId2" Type="http://schemas.openxmlformats.org/officeDocument/2006/relationships/tags" Target="../tags/tag305.xml" /><Relationship Id="rId3" Type="http://schemas.openxmlformats.org/officeDocument/2006/relationships/tags" Target="../tags/tag306.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tags" Target="../tags/tag309.xml" /><Relationship Id="rId7" Type="http://schemas.openxmlformats.org/officeDocument/2006/relationships/tags" Target="../tags/tag310.xml" /><Relationship Id="rId8" Type="http://schemas.openxmlformats.org/officeDocument/2006/relationships/tags" Target="../tags/tag311.xml" /><Relationship Id="rId9" Type="http://schemas.openxmlformats.org/officeDocument/2006/relationships/tags" Target="../tags/tag3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7.xml" /><Relationship Id="rId3" Type="http://schemas.openxmlformats.org/officeDocument/2006/relationships/tags" Target="../tags/tag318.xml" /><Relationship Id="rId4" Type="http://schemas.openxmlformats.org/officeDocument/2006/relationships/tags" Target="../tags/tag319.xml" /><Relationship Id="rId5" Type="http://schemas.openxmlformats.org/officeDocument/2006/relationships/tags" Target="../tags/tag320.xml" /><Relationship Id="rId6" Type="http://schemas.openxmlformats.org/officeDocument/2006/relationships/tags" Target="../tags/tag321.xml" /><Relationship Id="rId7" Type="http://schemas.openxmlformats.org/officeDocument/2006/relationships/tags" Target="../tags/tag322.xml" /><Relationship Id="rId8" Type="http://schemas.openxmlformats.org/officeDocument/2006/relationships/tags" Target="../tags/tag323.xml" /><Relationship Id="rId9" Type="http://schemas.openxmlformats.org/officeDocument/2006/relationships/tags" Target="../tags/tag3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3.xml" /><Relationship Id="rId11" Type="http://schemas.openxmlformats.org/officeDocument/2006/relationships/tags" Target="../tags/tag334.xml" /><Relationship Id="rId12" Type="http://schemas.openxmlformats.org/officeDocument/2006/relationships/tags" Target="../tags/tag335.xml" /><Relationship Id="rId13" Type="http://schemas.openxmlformats.org/officeDocument/2006/relationships/tags" Target="../tags/tag336.xml" /><Relationship Id="rId2" Type="http://schemas.openxmlformats.org/officeDocument/2006/relationships/tags" Target="../tags/tag325.xml"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37.xml" /><Relationship Id="rId3" Type="http://schemas.openxmlformats.org/officeDocument/2006/relationships/tags" Target="../tags/tag338.xml" /><Relationship Id="rId4" Type="http://schemas.openxmlformats.org/officeDocument/2006/relationships/tags" Target="../tags/tag339.xml" /><Relationship Id="rId5" Type="http://schemas.openxmlformats.org/officeDocument/2006/relationships/tags" Target="../tags/tag340.xml" /><Relationship Id="rId6" Type="http://schemas.openxmlformats.org/officeDocument/2006/relationships/tags" Target="../tags/tag341.xml" /><Relationship Id="rId7" Type="http://schemas.openxmlformats.org/officeDocument/2006/relationships/tags" Target="../tags/tag342.xml" /><Relationship Id="rId8" Type="http://schemas.openxmlformats.org/officeDocument/2006/relationships/tags" Target="../tags/tag343.xml" /><Relationship Id="rId9" Type="http://schemas.openxmlformats.org/officeDocument/2006/relationships/tags" Target="../tags/tag34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45.xml" /><Relationship Id="rId3" Type="http://schemas.openxmlformats.org/officeDocument/2006/relationships/tags" Target="../tags/tag346.xml" /><Relationship Id="rId4" Type="http://schemas.openxmlformats.org/officeDocument/2006/relationships/tags" Target="../tags/tag34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56.xml" /><Relationship Id="rId11" Type="http://schemas.openxmlformats.org/officeDocument/2006/relationships/tags" Target="../tags/tag357.xml" /><Relationship Id="rId12" Type="http://schemas.openxmlformats.org/officeDocument/2006/relationships/tags" Target="../tags/tag358.xml" /><Relationship Id="rId13" Type="http://schemas.openxmlformats.org/officeDocument/2006/relationships/tags" Target="../tags/tag359.xml" /><Relationship Id="rId2" Type="http://schemas.openxmlformats.org/officeDocument/2006/relationships/tags" Target="../tags/tag348.xml" /><Relationship Id="rId3" Type="http://schemas.openxmlformats.org/officeDocument/2006/relationships/tags" Target="../tags/tag349.xml"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tags" Target="../tags/tag352.xml" /><Relationship Id="rId7" Type="http://schemas.openxmlformats.org/officeDocument/2006/relationships/tags" Target="../tags/tag353.xml" /><Relationship Id="rId8" Type="http://schemas.openxmlformats.org/officeDocument/2006/relationships/tags" Target="../tags/tag354.xml" /><Relationship Id="rId9" Type="http://schemas.openxmlformats.org/officeDocument/2006/relationships/tags" Target="../tags/tag35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68.xml" /><Relationship Id="rId11" Type="http://schemas.openxmlformats.org/officeDocument/2006/relationships/tags" Target="../tags/tag369.xml" /><Relationship Id="rId12" Type="http://schemas.openxmlformats.org/officeDocument/2006/relationships/tags" Target="../tags/tag370.xml" /><Relationship Id="rId13" Type="http://schemas.openxmlformats.org/officeDocument/2006/relationships/tags" Target="../tags/tag371.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tags" Target="../tags/tag366.xml" /><Relationship Id="rId9" Type="http://schemas.openxmlformats.org/officeDocument/2006/relationships/tags" Target="../tags/tag36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80.xml" /><Relationship Id="rId11" Type="http://schemas.openxmlformats.org/officeDocument/2006/relationships/tags" Target="../tags/tag381.xml" /><Relationship Id="rId12" Type="http://schemas.openxmlformats.org/officeDocument/2006/relationships/tags" Target="../tags/tag382.xml" /><Relationship Id="rId13" Type="http://schemas.openxmlformats.org/officeDocument/2006/relationships/tags" Target="../tags/tag383.xml" /><Relationship Id="rId2" Type="http://schemas.openxmlformats.org/officeDocument/2006/relationships/tags" Target="../tags/tag372.xml" /><Relationship Id="rId3" Type="http://schemas.openxmlformats.org/officeDocument/2006/relationships/tags" Target="../tags/tag373.xml" /><Relationship Id="rId4" Type="http://schemas.openxmlformats.org/officeDocument/2006/relationships/tags" Target="../tags/tag374.xml" /><Relationship Id="rId5" Type="http://schemas.openxmlformats.org/officeDocument/2006/relationships/tags" Target="../tags/tag375.xml" /><Relationship Id="rId6" Type="http://schemas.openxmlformats.org/officeDocument/2006/relationships/tags" Target="../tags/tag376.xml" /><Relationship Id="rId7" Type="http://schemas.openxmlformats.org/officeDocument/2006/relationships/tags" Target="../tags/tag377.xml" /><Relationship Id="rId8" Type="http://schemas.openxmlformats.org/officeDocument/2006/relationships/tags" Target="../tags/tag378.xml" /><Relationship Id="rId9" Type="http://schemas.openxmlformats.org/officeDocument/2006/relationships/tags" Target="../tags/tag37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92.xml" /><Relationship Id="rId11" Type="http://schemas.openxmlformats.org/officeDocument/2006/relationships/tags" Target="../tags/tag393.xml" /><Relationship Id="rId12" Type="http://schemas.openxmlformats.org/officeDocument/2006/relationships/tags" Target="../tags/tag394.xml" /><Relationship Id="rId13" Type="http://schemas.openxmlformats.org/officeDocument/2006/relationships/tags" Target="../tags/tag395.xml" /><Relationship Id="rId14" Type="http://schemas.openxmlformats.org/officeDocument/2006/relationships/tags" Target="../tags/tag396.xml" /><Relationship Id="rId15" Type="http://schemas.openxmlformats.org/officeDocument/2006/relationships/tags" Target="../tags/tag397.xml" /><Relationship Id="rId16" Type="http://schemas.openxmlformats.org/officeDocument/2006/relationships/tags" Target="../tags/tag398.xml" /><Relationship Id="rId17" Type="http://schemas.openxmlformats.org/officeDocument/2006/relationships/tags" Target="../tags/tag399.xml" /><Relationship Id="rId18" Type="http://schemas.openxmlformats.org/officeDocument/2006/relationships/tags" Target="../tags/tag400.xml" /><Relationship Id="rId19" Type="http://schemas.openxmlformats.org/officeDocument/2006/relationships/tags" Target="../tags/tag401.xml" /><Relationship Id="rId2" Type="http://schemas.openxmlformats.org/officeDocument/2006/relationships/tags" Target="../tags/tag384.xml" /><Relationship Id="rId20" Type="http://schemas.openxmlformats.org/officeDocument/2006/relationships/tags" Target="../tags/tag402.xml" /><Relationship Id="rId21" Type="http://schemas.openxmlformats.org/officeDocument/2006/relationships/tags" Target="../tags/tag403.xml" /><Relationship Id="rId22" Type="http://schemas.openxmlformats.org/officeDocument/2006/relationships/tags" Target="../tags/tag404.xml" /><Relationship Id="rId23" Type="http://schemas.openxmlformats.org/officeDocument/2006/relationships/tags" Target="../tags/tag405.xml" /><Relationship Id="rId24" Type="http://schemas.openxmlformats.org/officeDocument/2006/relationships/tags" Target="../tags/tag406.xml" /><Relationship Id="rId25" Type="http://schemas.openxmlformats.org/officeDocument/2006/relationships/tags" Target="../tags/tag407.xml" /><Relationship Id="rId3" Type="http://schemas.openxmlformats.org/officeDocument/2006/relationships/tags" Target="../tags/tag385.xml" /><Relationship Id="rId4" Type="http://schemas.openxmlformats.org/officeDocument/2006/relationships/tags" Target="../tags/tag386.xml" /><Relationship Id="rId5" Type="http://schemas.openxmlformats.org/officeDocument/2006/relationships/tags" Target="../tags/tag387.xml" /><Relationship Id="rId6" Type="http://schemas.openxmlformats.org/officeDocument/2006/relationships/tags" Target="../tags/tag388.xml" /><Relationship Id="rId7" Type="http://schemas.openxmlformats.org/officeDocument/2006/relationships/tags" Target="../tags/tag389.xml" /><Relationship Id="rId8" Type="http://schemas.openxmlformats.org/officeDocument/2006/relationships/tags" Target="../tags/tag390.xml" /><Relationship Id="rId9" Type="http://schemas.openxmlformats.org/officeDocument/2006/relationships/tags" Target="../tags/tag39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408.xml" /><Relationship Id="rId3" Type="http://schemas.openxmlformats.org/officeDocument/2006/relationships/tags" Target="../tags/tag409.xml" /><Relationship Id="rId4" Type="http://schemas.openxmlformats.org/officeDocument/2006/relationships/tags" Target="../tags/tag4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11.xml" /><Relationship Id="rId3" Type="http://schemas.openxmlformats.org/officeDocument/2006/relationships/tags" Target="../tags/tag412.xml" /><Relationship Id="rId4" Type="http://schemas.openxmlformats.org/officeDocument/2006/relationships/tags" Target="../tags/tag413.xml" /><Relationship Id="rId5" Type="http://schemas.openxmlformats.org/officeDocument/2006/relationships/tags" Target="../tags/tag4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15.xml" /><Relationship Id="rId3" Type="http://schemas.openxmlformats.org/officeDocument/2006/relationships/tags" Target="../tags/tag416.xml" /><Relationship Id="rId4" Type="http://schemas.openxmlformats.org/officeDocument/2006/relationships/tags" Target="../tags/tag417.xml" /><Relationship Id="rId5" Type="http://schemas.openxmlformats.org/officeDocument/2006/relationships/tags" Target="../tags/tag418.xml" /><Relationship Id="rId6" Type="http://schemas.openxmlformats.org/officeDocument/2006/relationships/tags" Target="../tags/tag419.xml" /><Relationship Id="rId7" Type="http://schemas.openxmlformats.org/officeDocument/2006/relationships/tags" Target="../tags/tag420.xml" /><Relationship Id="rId8" Type="http://schemas.openxmlformats.org/officeDocument/2006/relationships/tags" Target="../tags/tag421.xml" /><Relationship Id="rId9" Type="http://schemas.openxmlformats.org/officeDocument/2006/relationships/tags" Target="../tags/tag42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31.xml" /><Relationship Id="rId11" Type="http://schemas.openxmlformats.org/officeDocument/2006/relationships/tags" Target="../tags/tag432.xml" /><Relationship Id="rId12" Type="http://schemas.openxmlformats.org/officeDocument/2006/relationships/tags" Target="../tags/tag433.xml" /><Relationship Id="rId13" Type="http://schemas.openxmlformats.org/officeDocument/2006/relationships/tags" Target="../tags/tag434.xml" /><Relationship Id="rId2" Type="http://schemas.openxmlformats.org/officeDocument/2006/relationships/tags" Target="../tags/tag423.xml" /><Relationship Id="rId3" Type="http://schemas.openxmlformats.org/officeDocument/2006/relationships/tags" Target="../tags/tag424.xml" /><Relationship Id="rId4" Type="http://schemas.openxmlformats.org/officeDocument/2006/relationships/tags" Target="../tags/tag425.xml" /><Relationship Id="rId5" Type="http://schemas.openxmlformats.org/officeDocument/2006/relationships/tags" Target="../tags/tag426.xml" /><Relationship Id="rId6" Type="http://schemas.openxmlformats.org/officeDocument/2006/relationships/tags" Target="../tags/tag427.xml" /><Relationship Id="rId7" Type="http://schemas.openxmlformats.org/officeDocument/2006/relationships/tags" Target="../tags/tag428.xml" /><Relationship Id="rId8" Type="http://schemas.openxmlformats.org/officeDocument/2006/relationships/tags" Target="../tags/tag429.xml" /><Relationship Id="rId9" Type="http://schemas.openxmlformats.org/officeDocument/2006/relationships/tags" Target="../tags/tag43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43.xml" /><Relationship Id="rId11" Type="http://schemas.openxmlformats.org/officeDocument/2006/relationships/tags" Target="../tags/tag444.xml" /><Relationship Id="rId12" Type="http://schemas.openxmlformats.org/officeDocument/2006/relationships/tags" Target="../tags/tag445.xml" /><Relationship Id="rId13" Type="http://schemas.openxmlformats.org/officeDocument/2006/relationships/tags" Target="../tags/tag446.xml" /><Relationship Id="rId2" Type="http://schemas.openxmlformats.org/officeDocument/2006/relationships/tags" Target="../tags/tag435.xml" /><Relationship Id="rId3" Type="http://schemas.openxmlformats.org/officeDocument/2006/relationships/tags" Target="../tags/tag436.xml" /><Relationship Id="rId4" Type="http://schemas.openxmlformats.org/officeDocument/2006/relationships/tags" Target="../tags/tag437.xml" /><Relationship Id="rId5" Type="http://schemas.openxmlformats.org/officeDocument/2006/relationships/tags" Target="../tags/tag438.xml" /><Relationship Id="rId6" Type="http://schemas.openxmlformats.org/officeDocument/2006/relationships/tags" Target="../tags/tag439.xml" /><Relationship Id="rId7" Type="http://schemas.openxmlformats.org/officeDocument/2006/relationships/tags" Target="../tags/tag440.xml" /><Relationship Id="rId8" Type="http://schemas.openxmlformats.org/officeDocument/2006/relationships/tags" Target="../tags/tag441.xml" /><Relationship Id="rId9" Type="http://schemas.openxmlformats.org/officeDocument/2006/relationships/tags" Target="../tags/tag44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447.xml" /><Relationship Id="rId3" Type="http://schemas.openxmlformats.org/officeDocument/2006/relationships/tags" Target="../tags/tag448.xml" /><Relationship Id="rId4" Type="http://schemas.openxmlformats.org/officeDocument/2006/relationships/tags" Target="../tags/tag44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10013333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6"/>
          <p:cNvSpPr>
            <a:spLocks noGrp="1"/>
          </p:cNvSpPr>
          <p:nvPr>
            <p:ph type="body" idx="14"/>
            <p:custDataLst>
              <p:tags r:id="rId3"/>
            </p:custDataLst>
          </p:nvPr>
        </p:nvSpPr>
        <p:spPr/>
        <p:txBody>
          <a:bodyPr/>
          <a:lstStyle/>
          <a:p>
            <a:r>
              <a:rPr lang="zh-CN" altLang="en-US"/>
              <a:t>汇报人：</a:t>
            </a:r>
            <a:endParaRPr lang="en-US" altLang="zh-CN"/>
          </a:p>
        </p:txBody>
      </p:sp>
      <p:sp>
        <p:nvSpPr>
          <p:cNvPr id="1048650" name="文本占位符 7"/>
          <p:cNvSpPr>
            <a:spLocks noGrp="1"/>
          </p:cNvSpPr>
          <p:nvPr>
            <p:ph type="body" idx="13"/>
            <p:custDataLst>
              <p:tags r:id="rId4"/>
            </p:custDataLst>
          </p:nvPr>
        </p:nvSpPr>
        <p:spPr/>
        <p:txBody>
          <a:bodyPr>
            <a:normAutofit fontScale="94444"/>
          </a:bodyPr>
          <a:lstStyle/>
          <a:p>
            <a:r>
              <a:rPr lang="zh-CN" altLang="en-US"/>
              <a:t>,</a:t>
            </a:r>
            <a:endParaRPr lang="zh-CN" altLang="en-US"/>
          </a:p>
          <a:p>
            <a:r>
              <a:rPr lang="zh-CN" altLang="en-US"/>
              <a:t>a click to unlimited</a:t>
            </a:r>
            <a:endParaRPr lang="zh-CN" altLang="en-US"/>
          </a:p>
          <a:p>
            <a:r>
              <a:rPr lang="zh-CN" altLang="en-US"/>
              <a:t>possibilities </a:t>
            </a:r>
            <a:endParaRPr lang="zh-CN" altLang="en-US"/>
          </a:p>
        </p:txBody>
      </p:sp>
      <p:sp>
        <p:nvSpPr>
          <p:cNvPr id="1048652" name="标题 9"/>
          <p:cNvSpPr>
            <a:spLocks noGrp="1"/>
          </p:cNvSpPr>
          <p:nvPr>
            <p:ph type="title" idx="9"/>
            <p:custDataLst>
              <p:tags r:id="rId5"/>
            </p:custDataLst>
          </p:nvPr>
        </p:nvSpPr>
        <p:spPr/>
        <p:txBody>
          <a:bodyPr>
            <a:normAutofit fontScale="90000"/>
          </a:bodyPr>
          <a:lstStyle/>
          <a:p>
            <a:r>
              <a:rPr lang="zh-CN" altLang="en-US"/>
              <a:t>《小人团队合作系列》PPT课件</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9198" name="文本占位符 2"/>
          <p:cNvSpPr>
            <a:spLocks noGrp="1"/>
          </p:cNvSpPr>
          <p:nvPr>
            <p:ph type="body" idx="8"/>
            <p:custDataLst>
              <p:tags r:id="rId3"/>
            </p:custDataLst>
          </p:nvPr>
        </p:nvSpPr>
        <p:spPr/>
        <p:txBody>
          <a:bodyPr>
            <a:normAutofit fontScale="95833"/>
          </a:bodyPr>
          <a:lstStyle/>
          <a:p>
            <a:r>
              <a:rPr lang="zh-CN" altLang="en-US"/>
              <a:t>CONTENTS</a:t>
            </a:r>
            <a:endParaRPr lang="zh-CN" altLang="en-US"/>
          </a:p>
        </p:txBody>
      </p:sp>
      <p:sp>
        <p:nvSpPr>
          <p:cNvPr id="1049200" name="标题 3"/>
          <p:cNvSpPr>
            <a:spLocks noGrp="1"/>
          </p:cNvSpPr>
          <p:nvPr>
            <p:ph type="title" idx="7"/>
            <p:custDataLst>
              <p:tags r:id="rId4"/>
            </p:custDataLst>
          </p:nvPr>
        </p:nvSpPr>
        <p:spPr/>
        <p:txBody>
          <a:bodyPr>
            <a:normAutofit fontScale="95833"/>
          </a:bodyPr>
          <a:lstStyle/>
          <a:p>
            <a:r>
              <a:rPr lang="zh-CN" altLang="en-US"/>
              <a:t>目录</a:t>
            </a:r>
            <a:endParaRPr lang="zh-CN" altLang="en-US"/>
          </a:p>
        </p:txBody>
      </p:sp>
      <p:sp>
        <p:nvSpPr>
          <p:cNvPr id="1049202" name="矩形 2248"/>
          <p:cNvSpPr/>
          <p:nvPr>
            <p:custDataLst>
              <p:tags r:id="rId5"/>
            </p:custDataLst>
          </p:nvPr>
        </p:nvSpPr>
        <p:spPr>
          <a:xfrm>
            <a:off x="725170" y="3362960"/>
            <a:ext cx="10608310" cy="2630170"/>
          </a:xfrm>
          <a:prstGeom prst="rect">
            <a:avLst/>
          </a:prstGeom>
          <a:solidFill>
            <a:schemeClr val="bg1"/>
          </a:solidFill>
          <a:ln>
            <a:solidFill>
              <a:schemeClr val="accent3"/>
            </a:solidFill>
            <a:prstDash val="solid"/>
          </a:ln>
          <a:effectLst>
            <a:outerShdw dist="63500" dir="2700000" algn="tl" rotWithShape="0">
              <a:schemeClr val="accent3"/>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cxnSp>
        <p:nvCxnSpPr>
          <p:cNvPr id="3145737" name="直接连接符 40"/>
          <p:cNvCxnSpPr/>
          <p:nvPr>
            <p:custDataLst>
              <p:tags r:id="rId6"/>
            </p:custDataLst>
          </p:nvPr>
        </p:nvCxnSpPr>
        <p:spPr>
          <a:xfrm flipH="1">
            <a:off x="4260850" y="3355975"/>
            <a:ext cx="0" cy="2637155"/>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145739" name="直接连接符 41"/>
          <p:cNvCxnSpPr/>
          <p:nvPr>
            <p:custDataLst>
              <p:tags r:id="rId7"/>
            </p:custDataLst>
          </p:nvPr>
        </p:nvCxnSpPr>
        <p:spPr>
          <a:xfrm flipH="1">
            <a:off x="7796530" y="3355975"/>
            <a:ext cx="0" cy="2637155"/>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145741" name="直接连接符 42"/>
          <p:cNvCxnSpPr/>
          <p:nvPr>
            <p:custDataLst>
              <p:tags r:id="rId8"/>
            </p:custDataLst>
          </p:nvPr>
        </p:nvCxnSpPr>
        <p:spPr>
          <a:xfrm flipH="1">
            <a:off x="9564370" y="3355975"/>
            <a:ext cx="0" cy="2637155"/>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145743" name="直接连接符 11"/>
          <p:cNvCxnSpPr/>
          <p:nvPr>
            <p:custDataLst>
              <p:tags r:id="rId9"/>
            </p:custDataLst>
          </p:nvPr>
        </p:nvCxnSpPr>
        <p:spPr>
          <a:xfrm flipH="1">
            <a:off x="2493010" y="3355975"/>
            <a:ext cx="0" cy="2637155"/>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145745" name="直接连接符 13"/>
          <p:cNvCxnSpPr/>
          <p:nvPr>
            <p:custDataLst>
              <p:tags r:id="rId10"/>
            </p:custDataLst>
          </p:nvPr>
        </p:nvCxnSpPr>
        <p:spPr>
          <a:xfrm flipH="1">
            <a:off x="6028690" y="3355975"/>
            <a:ext cx="0" cy="2637155"/>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049204" name="直角三角形 44"/>
          <p:cNvSpPr/>
          <p:nvPr>
            <p:custDataLst>
              <p:tags r:id="rId11"/>
            </p:custDataLst>
          </p:nvPr>
        </p:nvSpPr>
        <p:spPr>
          <a:xfrm flipH="1">
            <a:off x="10257790" y="5286375"/>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9206" name="直角三角形 44"/>
          <p:cNvSpPr/>
          <p:nvPr>
            <p:custDataLst>
              <p:tags r:id="rId12"/>
            </p:custDataLst>
          </p:nvPr>
        </p:nvSpPr>
        <p:spPr>
          <a:xfrm flipH="1">
            <a:off x="3182620" y="5286375"/>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9208" name="直角三角形 44"/>
          <p:cNvSpPr/>
          <p:nvPr>
            <p:custDataLst>
              <p:tags r:id="rId13"/>
            </p:custDataLst>
          </p:nvPr>
        </p:nvSpPr>
        <p:spPr>
          <a:xfrm flipH="1">
            <a:off x="6718935" y="5286375"/>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9210" name="直角三角形 44"/>
          <p:cNvSpPr/>
          <p:nvPr>
            <p:custDataLst>
              <p:tags r:id="rId14"/>
            </p:custDataLst>
          </p:nvPr>
        </p:nvSpPr>
        <p:spPr>
          <a:xfrm flipH="1">
            <a:off x="1415415" y="5286375"/>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3"/>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9212" name="直角三角形 44"/>
          <p:cNvSpPr/>
          <p:nvPr>
            <p:custDataLst>
              <p:tags r:id="rId15"/>
            </p:custDataLst>
          </p:nvPr>
        </p:nvSpPr>
        <p:spPr>
          <a:xfrm flipH="1">
            <a:off x="4950460" y="5286375"/>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3"/>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9214" name="直角三角形 44"/>
          <p:cNvSpPr/>
          <p:nvPr>
            <p:custDataLst>
              <p:tags r:id="rId16"/>
            </p:custDataLst>
          </p:nvPr>
        </p:nvSpPr>
        <p:spPr>
          <a:xfrm flipH="1">
            <a:off x="8486775" y="5286375"/>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3"/>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9216" name="直角三角形 44"/>
          <p:cNvSpPr/>
          <p:nvPr>
            <p:custDataLst>
              <p:tags r:id="rId17"/>
            </p:custDataLst>
          </p:nvPr>
        </p:nvSpPr>
        <p:spPr>
          <a:xfrm flipV="1">
            <a:off x="725170" y="3357880"/>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3"/>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9218" name="直角三角形 44"/>
          <p:cNvSpPr/>
          <p:nvPr>
            <p:custDataLst>
              <p:tags r:id="rId18"/>
            </p:custDataLst>
          </p:nvPr>
        </p:nvSpPr>
        <p:spPr>
          <a:xfrm flipV="1">
            <a:off x="4260215" y="3357880"/>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3"/>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9220" name="直角三角形 44"/>
          <p:cNvSpPr/>
          <p:nvPr>
            <p:custDataLst>
              <p:tags r:id="rId19"/>
            </p:custDataLst>
          </p:nvPr>
        </p:nvSpPr>
        <p:spPr>
          <a:xfrm flipV="1">
            <a:off x="7795895" y="3357880"/>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3"/>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9222" name="直角三角形 44"/>
          <p:cNvSpPr/>
          <p:nvPr>
            <p:custDataLst>
              <p:tags r:id="rId20"/>
            </p:custDataLst>
          </p:nvPr>
        </p:nvSpPr>
        <p:spPr>
          <a:xfrm flipV="1">
            <a:off x="2493010" y="3357880"/>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9224" name="直角三角形 44"/>
          <p:cNvSpPr/>
          <p:nvPr>
            <p:custDataLst>
              <p:tags r:id="rId21"/>
            </p:custDataLst>
          </p:nvPr>
        </p:nvSpPr>
        <p:spPr>
          <a:xfrm flipV="1">
            <a:off x="6029325" y="3357880"/>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9226" name="直角三角形 44"/>
          <p:cNvSpPr/>
          <p:nvPr>
            <p:custDataLst>
              <p:tags r:id="rId22"/>
            </p:custDataLst>
          </p:nvPr>
        </p:nvSpPr>
        <p:spPr>
          <a:xfrm flipV="1">
            <a:off x="9565005" y="3357880"/>
            <a:ext cx="1078230" cy="712470"/>
          </a:xfrm>
          <a:custGeom>
            <a:gdLst>
              <a:gd name="connsiteX0" fmla="*/ 0 w 1075764"/>
              <a:gd name="connsiteY0" fmla="*/ 720762 h 720762"/>
              <a:gd name="connsiteX1" fmla="*/ 0 w 1075764"/>
              <a:gd name="connsiteY1" fmla="*/ 0 h 720762"/>
              <a:gd name="connsiteX2" fmla="*/ 1075764 w 1075764"/>
              <a:gd name="connsiteY2" fmla="*/ 720762 h 720762"/>
              <a:gd name="connsiteX3" fmla="*/ 0 w 1075764"/>
              <a:gd name="connsiteY3" fmla="*/ 720762 h 720762"/>
              <a:gd name="connsiteX0-1" fmla="*/ 0 w 1075764"/>
              <a:gd name="connsiteY0-2" fmla="*/ 720762 h 720762"/>
              <a:gd name="connsiteX1-3" fmla="*/ 0 w 1075764"/>
              <a:gd name="connsiteY1-4" fmla="*/ 0 h 720762"/>
              <a:gd name="connsiteX2-5" fmla="*/ 1075764 w 1075764"/>
              <a:gd name="connsiteY2-6" fmla="*/ 720762 h 720762"/>
              <a:gd name="connsiteX3-7" fmla="*/ 0 w 1075764"/>
              <a:gd name="connsiteY3-8" fmla="*/ 720762 h 720762"/>
              <a:gd name="connsiteX0-9" fmla="*/ 0 w 1075764"/>
              <a:gd name="connsiteY0-10" fmla="*/ 720762 h 720762"/>
              <a:gd name="connsiteX1-11" fmla="*/ 0 w 1075764"/>
              <a:gd name="connsiteY1-12" fmla="*/ 0 h 720762"/>
              <a:gd name="connsiteX2-13" fmla="*/ 1075764 w 1075764"/>
              <a:gd name="connsiteY2-14" fmla="*/ 720762 h 720762"/>
              <a:gd name="connsiteX3-15" fmla="*/ 0 w 1075764"/>
              <a:gd name="connsiteY3-16" fmla="*/ 720762 h 720762"/>
              <a:gd name="connsiteX0-17" fmla="*/ 0 w 1075764"/>
              <a:gd name="connsiteY0-18" fmla="*/ 720762 h 720762"/>
              <a:gd name="connsiteX1-19" fmla="*/ 0 w 1075764"/>
              <a:gd name="connsiteY1-20" fmla="*/ 0 h 720762"/>
              <a:gd name="connsiteX2-21" fmla="*/ 1075764 w 1075764"/>
              <a:gd name="connsiteY2-22" fmla="*/ 720762 h 720762"/>
              <a:gd name="connsiteX3-23" fmla="*/ 0 w 1075764"/>
              <a:gd name="connsiteY3-24" fmla="*/ 720762 h 720762"/>
              <a:gd name="connsiteX0-25" fmla="*/ 0 w 1078478"/>
              <a:gd name="connsiteY0-26" fmla="*/ 720762 h 720762"/>
              <a:gd name="connsiteX1-27" fmla="*/ 0 w 1078478"/>
              <a:gd name="connsiteY1-28" fmla="*/ 0 h 720762"/>
              <a:gd name="connsiteX2-29" fmla="*/ 1078478 w 1078478"/>
              <a:gd name="connsiteY2-30" fmla="*/ 712622 h 720762"/>
              <a:gd name="connsiteX3-31" fmla="*/ 0 w 1078478"/>
              <a:gd name="connsiteY3-32" fmla="*/ 720762 h 720762"/>
              <a:gd name="connsiteX0-33" fmla="*/ 0 w 1078478"/>
              <a:gd name="connsiteY0-34" fmla="*/ 712622 h 712622"/>
              <a:gd name="connsiteX1-35" fmla="*/ 0 w 1078478"/>
              <a:gd name="connsiteY1-36" fmla="*/ 0 h 712622"/>
              <a:gd name="connsiteX2-37" fmla="*/ 1078478 w 1078478"/>
              <a:gd name="connsiteY2-38" fmla="*/ 712622 h 712622"/>
              <a:gd name="connsiteX3-39" fmla="*/ 0 w 1078478"/>
              <a:gd name="connsiteY3-40" fmla="*/ 712622 h 712622"/>
              <a:gd name="connsiteX0-41" fmla="*/ 0 w 1078478"/>
              <a:gd name="connsiteY0-42" fmla="*/ 712622 h 712622"/>
              <a:gd name="connsiteX1-43" fmla="*/ 0 w 1078478"/>
              <a:gd name="connsiteY1-44" fmla="*/ 0 h 712622"/>
              <a:gd name="connsiteX2-45" fmla="*/ 1078478 w 1078478"/>
              <a:gd name="connsiteY2-46" fmla="*/ 712622 h 712622"/>
              <a:gd name="connsiteX3-47" fmla="*/ 0 w 1078478"/>
              <a:gd name="connsiteY3-48" fmla="*/ 712622 h 712622"/>
              <a:gd name="connsiteX0-49" fmla="*/ 9 w 1078487"/>
              <a:gd name="connsiteY0-50" fmla="*/ 712622 h 712622"/>
              <a:gd name="connsiteX1-51" fmla="*/ 9 w 1078487"/>
              <a:gd name="connsiteY1-52" fmla="*/ 0 h 712622"/>
              <a:gd name="connsiteX2-53" fmla="*/ 1078487 w 1078487"/>
              <a:gd name="connsiteY2-54" fmla="*/ 712622 h 712622"/>
              <a:gd name="connsiteX3-55" fmla="*/ 9 w 1078487"/>
              <a:gd name="connsiteY3-56" fmla="*/ 712622 h 712622"/>
              <a:gd name="connsiteX0-57" fmla="*/ 9 w 1078487"/>
              <a:gd name="connsiteY0-58" fmla="*/ 712622 h 712622"/>
              <a:gd name="connsiteX1-59" fmla="*/ 9 w 1078487"/>
              <a:gd name="connsiteY1-60" fmla="*/ 0 h 712622"/>
              <a:gd name="connsiteX2-61" fmla="*/ 1078487 w 1078487"/>
              <a:gd name="connsiteY2-62" fmla="*/ 712622 h 712622"/>
              <a:gd name="connsiteX3-63" fmla="*/ 9 w 1078487"/>
              <a:gd name="connsiteY3-64" fmla="*/ 712622 h 712622"/>
            </a:gdLst>
            <a:cxnLst>
              <a:cxn ang="0">
                <a:pos x="connsiteX0-1" y="connsiteY0-2"/>
              </a:cxn>
              <a:cxn ang="0">
                <a:pos x="connsiteX1-3" y="connsiteY1-4"/>
              </a:cxn>
              <a:cxn ang="0">
                <a:pos x="connsiteX2-5" y="connsiteY2-6"/>
              </a:cxn>
              <a:cxn ang="0">
                <a:pos x="connsiteX3-7" y="connsiteY3-8"/>
              </a:cxn>
            </a:cxnLst>
            <a:rect l="l" t="t" r="r" b="b"/>
            <a:pathLst>
              <a:path w="1078487" h="712622">
                <a:moveTo>
                  <a:pt x="9" y="712622"/>
                </a:moveTo>
                <a:lnTo>
                  <a:pt x="9" y="0"/>
                </a:lnTo>
                <a:cubicBezTo>
                  <a:pt x="-2279" y="454609"/>
                  <a:pt x="432284" y="708430"/>
                  <a:pt x="1078487" y="712622"/>
                </a:cubicBezTo>
                <a:lnTo>
                  <a:pt x="9" y="712622"/>
                </a:lnTo>
                <a:close/>
              </a:path>
            </a:pathLst>
          </a:custGeom>
          <a:solidFill>
            <a:schemeClr val="accent4"/>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cxnSp>
        <p:nvCxnSpPr>
          <p:cNvPr id="3145747" name="直接连接符 6"/>
          <p:cNvCxnSpPr/>
          <p:nvPr>
            <p:custDataLst>
              <p:tags r:id="rId23"/>
            </p:custDataLst>
          </p:nvPr>
        </p:nvCxnSpPr>
        <p:spPr>
          <a:xfrm>
            <a:off x="963295" y="5347335"/>
            <a:ext cx="273050" cy="0"/>
          </a:xfrm>
          <a:prstGeom prst="line">
            <a:avLst/>
          </a:prstGeom>
          <a:ln w="28575" cap="rnd">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49228" name="序号"/>
          <p:cNvSpPr txBox="1"/>
          <p:nvPr>
            <p:custDataLst>
              <p:tags r:id="rId24"/>
            </p:custDataLst>
          </p:nvPr>
        </p:nvSpPr>
        <p:spPr>
          <a:xfrm>
            <a:off x="937895" y="3756660"/>
            <a:ext cx="1555115" cy="89725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rPr>
              <a:t>01.</a:t>
            </a:r>
            <a:endPar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endParaRPr>
          </a:p>
        </p:txBody>
      </p:sp>
      <p:sp>
        <p:nvSpPr>
          <p:cNvPr id="1049230" name="标题"/>
          <p:cNvSpPr txBox="1"/>
          <p:nvPr>
            <p:custDataLst>
              <p:tags r:id="rId25"/>
            </p:custDataLst>
          </p:nvPr>
        </p:nvSpPr>
        <p:spPr>
          <a:xfrm>
            <a:off x="949325" y="4721225"/>
            <a:ext cx="1543685" cy="6261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kern="0" spc="200" noProof="0">
                <a:ln w="0">
                  <a:noFill/>
                </a:ln>
                <a:solidFill>
                  <a:schemeClr val="accent3"/>
                </a:solidFill>
                <a:effectLst/>
                <a:uLnTx/>
                <a:uFillTx/>
                <a:latin typeface="+mj-ea"/>
                <a:ea typeface="+mj-ea"/>
                <a:cs typeface="MiSans" panose="00000500000000000000" charset="-122"/>
              </a:rPr>
              <a:t>输入标题</a:t>
            </a:r>
            <a:endParaRPr lang="zh-CN" altLang="en-US" sz="2000" b="1" kern="0" spc="200" noProof="0">
              <a:ln w="0">
                <a:noFill/>
              </a:ln>
              <a:solidFill>
                <a:schemeClr val="accent3"/>
              </a:solidFill>
              <a:effectLst/>
              <a:uLnTx/>
              <a:uFillTx/>
              <a:latin typeface="+mj-ea"/>
              <a:ea typeface="+mj-ea"/>
              <a:cs typeface="MiSans" panose="00000500000000000000" charset="-122"/>
            </a:endParaRPr>
          </a:p>
        </p:txBody>
      </p:sp>
      <p:cxnSp>
        <p:nvCxnSpPr>
          <p:cNvPr id="3145749" name="直接连接符 62"/>
          <p:cNvCxnSpPr/>
          <p:nvPr>
            <p:custDataLst>
              <p:tags r:id="rId26"/>
            </p:custDataLst>
          </p:nvPr>
        </p:nvCxnSpPr>
        <p:spPr>
          <a:xfrm>
            <a:off x="2731135" y="5347335"/>
            <a:ext cx="273050" cy="0"/>
          </a:xfrm>
          <a:prstGeom prst="line">
            <a:avLst/>
          </a:prstGeom>
          <a:ln w="28575" cap="rnd">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49232" name="序号"/>
          <p:cNvSpPr txBox="1"/>
          <p:nvPr>
            <p:custDataLst>
              <p:tags r:id="rId27"/>
            </p:custDataLst>
          </p:nvPr>
        </p:nvSpPr>
        <p:spPr>
          <a:xfrm>
            <a:off x="2705735" y="3756660"/>
            <a:ext cx="1555115" cy="89725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rPr>
              <a:t>02.</a:t>
            </a:r>
            <a:endPar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endParaRPr>
          </a:p>
        </p:txBody>
      </p:sp>
      <p:sp>
        <p:nvSpPr>
          <p:cNvPr id="1049234" name="标题"/>
          <p:cNvSpPr txBox="1"/>
          <p:nvPr>
            <p:custDataLst>
              <p:tags r:id="rId28"/>
            </p:custDataLst>
          </p:nvPr>
        </p:nvSpPr>
        <p:spPr>
          <a:xfrm>
            <a:off x="2717165" y="4721225"/>
            <a:ext cx="1543685" cy="62611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kern="0" spc="200" noProof="0">
                <a:ln w="0">
                  <a:noFill/>
                </a:ln>
                <a:solidFill>
                  <a:schemeClr val="accent3"/>
                </a:solidFill>
                <a:effectLst/>
                <a:uLnTx/>
                <a:uFillTx/>
                <a:latin typeface="+mj-ea"/>
                <a:ea typeface="+mj-ea"/>
                <a:cs typeface="MiSans" panose="00000500000000000000" charset="-122"/>
              </a:rPr>
              <a:t>课件介绍</a:t>
            </a:r>
            <a:endParaRPr lang="zh-CN" altLang="en-US" sz="2000" b="1" kern="0" spc="200" noProof="0">
              <a:ln w="0">
                <a:noFill/>
              </a:ln>
              <a:solidFill>
                <a:schemeClr val="accent3"/>
              </a:solidFill>
              <a:effectLst/>
              <a:uLnTx/>
              <a:uFillTx/>
              <a:latin typeface="+mj-ea"/>
              <a:ea typeface="+mj-ea"/>
              <a:cs typeface="MiSans" panose="00000500000000000000" charset="-122"/>
            </a:endParaRPr>
          </a:p>
        </p:txBody>
      </p:sp>
      <p:cxnSp>
        <p:nvCxnSpPr>
          <p:cNvPr id="3145751" name="直接连接符 66"/>
          <p:cNvCxnSpPr/>
          <p:nvPr>
            <p:custDataLst>
              <p:tags r:id="rId29"/>
            </p:custDataLst>
          </p:nvPr>
        </p:nvCxnSpPr>
        <p:spPr>
          <a:xfrm>
            <a:off x="4498975" y="5347335"/>
            <a:ext cx="273050" cy="0"/>
          </a:xfrm>
          <a:prstGeom prst="line">
            <a:avLst/>
          </a:prstGeom>
          <a:ln w="28575" cap="rnd">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49236" name="序号"/>
          <p:cNvSpPr txBox="1"/>
          <p:nvPr>
            <p:custDataLst>
              <p:tags r:id="rId30"/>
            </p:custDataLst>
          </p:nvPr>
        </p:nvSpPr>
        <p:spPr>
          <a:xfrm>
            <a:off x="4473575" y="3756660"/>
            <a:ext cx="1555115" cy="89725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rPr>
              <a:t>03.</a:t>
            </a:r>
            <a:endPar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endParaRPr>
          </a:p>
        </p:txBody>
      </p:sp>
      <p:sp>
        <p:nvSpPr>
          <p:cNvPr id="1049238" name="标题"/>
          <p:cNvSpPr txBox="1"/>
          <p:nvPr>
            <p:custDataLst>
              <p:tags r:id="rId31"/>
            </p:custDataLst>
          </p:nvPr>
        </p:nvSpPr>
        <p:spPr>
          <a:xfrm>
            <a:off x="4485005" y="4721225"/>
            <a:ext cx="1543685" cy="626110"/>
          </a:xfrm>
          <a:prstGeom prst="rect">
            <a:avLst/>
          </a:prstGeom>
          <a:noFill/>
        </p:spPr>
        <p:txBody>
          <a:bodyPr wrap="square" lIns="0" tIns="0" rIns="0" bIns="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kern="0" spc="200" noProof="0">
                <a:ln w="0">
                  <a:noFill/>
                </a:ln>
                <a:solidFill>
                  <a:schemeClr val="accent3"/>
                </a:solidFill>
                <a:effectLst/>
                <a:uLnTx/>
                <a:uFillTx/>
                <a:latin typeface="+mj-ea"/>
                <a:ea typeface="+mj-ea"/>
                <a:cs typeface="MiSans" panose="00000500000000000000" charset="-122"/>
              </a:rPr>
              <a:t>小人团队介绍</a:t>
            </a:r>
            <a:endParaRPr lang="zh-CN" altLang="en-US" sz="2000" b="1" kern="0" spc="200" noProof="0">
              <a:ln w="0">
                <a:noFill/>
              </a:ln>
              <a:solidFill>
                <a:schemeClr val="accent3"/>
              </a:solidFill>
              <a:effectLst/>
              <a:uLnTx/>
              <a:uFillTx/>
              <a:latin typeface="+mj-ea"/>
              <a:ea typeface="+mj-ea"/>
              <a:cs typeface="MiSans" panose="00000500000000000000" charset="-122"/>
            </a:endParaRPr>
          </a:p>
        </p:txBody>
      </p:sp>
      <p:cxnSp>
        <p:nvCxnSpPr>
          <p:cNvPr id="3145753" name="直接连接符 70"/>
          <p:cNvCxnSpPr/>
          <p:nvPr>
            <p:custDataLst>
              <p:tags r:id="rId32"/>
            </p:custDataLst>
          </p:nvPr>
        </p:nvCxnSpPr>
        <p:spPr>
          <a:xfrm>
            <a:off x="6267450" y="5347335"/>
            <a:ext cx="273050" cy="0"/>
          </a:xfrm>
          <a:prstGeom prst="line">
            <a:avLst/>
          </a:prstGeom>
          <a:ln w="28575" cap="rnd">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49240" name="序号"/>
          <p:cNvSpPr txBox="1"/>
          <p:nvPr>
            <p:custDataLst>
              <p:tags r:id="rId33"/>
            </p:custDataLst>
          </p:nvPr>
        </p:nvSpPr>
        <p:spPr>
          <a:xfrm>
            <a:off x="6242050" y="3756660"/>
            <a:ext cx="1555115" cy="89725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rPr>
              <a:t>04.</a:t>
            </a:r>
            <a:endPar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endParaRPr>
          </a:p>
        </p:txBody>
      </p:sp>
      <p:sp>
        <p:nvSpPr>
          <p:cNvPr id="1049242" name="标题"/>
          <p:cNvSpPr txBox="1"/>
          <p:nvPr>
            <p:custDataLst>
              <p:tags r:id="rId34"/>
            </p:custDataLst>
          </p:nvPr>
        </p:nvSpPr>
        <p:spPr>
          <a:xfrm>
            <a:off x="6253480" y="4721225"/>
            <a:ext cx="1543685" cy="626110"/>
          </a:xfrm>
          <a:prstGeom prst="rect">
            <a:avLst/>
          </a:prstGeom>
          <a:noFill/>
        </p:spPr>
        <p:txBody>
          <a:bodyPr wrap="square" lIns="0" tIns="0" rIns="0" bIns="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kern="0" spc="200" noProof="0">
                <a:ln w="0">
                  <a:noFill/>
                </a:ln>
                <a:solidFill>
                  <a:schemeClr val="accent3"/>
                </a:solidFill>
                <a:effectLst/>
                <a:uLnTx/>
                <a:uFillTx/>
                <a:latin typeface="+mj-ea"/>
                <a:ea typeface="+mj-ea"/>
                <a:cs typeface="MiSans" panose="00000500000000000000" charset="-122"/>
              </a:rPr>
              <a:t>团队合作介绍</a:t>
            </a:r>
            <a:endParaRPr lang="zh-CN" altLang="en-US" sz="2000" b="1" kern="0" spc="200" noProof="0">
              <a:ln w="0">
                <a:noFill/>
              </a:ln>
              <a:solidFill>
                <a:schemeClr val="accent3"/>
              </a:solidFill>
              <a:effectLst/>
              <a:uLnTx/>
              <a:uFillTx/>
              <a:latin typeface="+mj-ea"/>
              <a:ea typeface="+mj-ea"/>
              <a:cs typeface="MiSans" panose="00000500000000000000" charset="-122"/>
            </a:endParaRPr>
          </a:p>
        </p:txBody>
      </p:sp>
      <p:cxnSp>
        <p:nvCxnSpPr>
          <p:cNvPr id="3145755" name="直接连接符 74"/>
          <p:cNvCxnSpPr/>
          <p:nvPr>
            <p:custDataLst>
              <p:tags r:id="rId35"/>
            </p:custDataLst>
          </p:nvPr>
        </p:nvCxnSpPr>
        <p:spPr>
          <a:xfrm>
            <a:off x="8034655" y="5347335"/>
            <a:ext cx="273050" cy="0"/>
          </a:xfrm>
          <a:prstGeom prst="line">
            <a:avLst/>
          </a:prstGeom>
          <a:ln w="28575" cap="rnd">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49244" name="序号"/>
          <p:cNvSpPr txBox="1"/>
          <p:nvPr>
            <p:custDataLst>
              <p:tags r:id="rId36"/>
            </p:custDataLst>
          </p:nvPr>
        </p:nvSpPr>
        <p:spPr>
          <a:xfrm>
            <a:off x="8009255" y="3756660"/>
            <a:ext cx="1555115" cy="89725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rPr>
              <a:t>05.</a:t>
            </a:r>
            <a:endPar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endParaRPr>
          </a:p>
        </p:txBody>
      </p:sp>
      <p:sp>
        <p:nvSpPr>
          <p:cNvPr id="1049246" name="标题"/>
          <p:cNvSpPr txBox="1"/>
          <p:nvPr>
            <p:custDataLst>
              <p:tags r:id="rId37"/>
            </p:custDataLst>
          </p:nvPr>
        </p:nvSpPr>
        <p:spPr>
          <a:xfrm>
            <a:off x="8020685" y="4721225"/>
            <a:ext cx="1543685" cy="626110"/>
          </a:xfrm>
          <a:prstGeom prst="rect">
            <a:avLst/>
          </a:prstGeom>
          <a:noFill/>
        </p:spPr>
        <p:txBody>
          <a:bodyPr wrap="square" lIns="0" tIns="0" rIns="0" bIns="0" rtlCol="0" anchor="t"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kern="0" spc="200" noProof="0">
                <a:ln w="0">
                  <a:noFill/>
                </a:ln>
                <a:solidFill>
                  <a:schemeClr val="accent3"/>
                </a:solidFill>
                <a:effectLst/>
                <a:uLnTx/>
                <a:uFillTx/>
                <a:latin typeface="+mj-ea"/>
                <a:ea typeface="+mj-ea"/>
                <a:cs typeface="MiSans" panose="00000500000000000000" charset="-122"/>
              </a:rPr>
              <a:t>小人团队与团队合作</a:t>
            </a:r>
            <a:endParaRPr lang="zh-CN" altLang="en-US" sz="2000" b="1" kern="0" spc="200" noProof="0">
              <a:ln w="0">
                <a:noFill/>
              </a:ln>
              <a:solidFill>
                <a:schemeClr val="accent3"/>
              </a:solidFill>
              <a:effectLst/>
              <a:uLnTx/>
              <a:uFillTx/>
              <a:latin typeface="+mj-ea"/>
              <a:ea typeface="+mj-ea"/>
              <a:cs typeface="MiSans" panose="00000500000000000000" charset="-122"/>
            </a:endParaRPr>
          </a:p>
        </p:txBody>
      </p:sp>
      <p:cxnSp>
        <p:nvCxnSpPr>
          <p:cNvPr id="3145757" name="直接连接符 78"/>
          <p:cNvCxnSpPr/>
          <p:nvPr>
            <p:custDataLst>
              <p:tags r:id="rId38"/>
            </p:custDataLst>
          </p:nvPr>
        </p:nvCxnSpPr>
        <p:spPr>
          <a:xfrm>
            <a:off x="9802495" y="5347335"/>
            <a:ext cx="273050" cy="0"/>
          </a:xfrm>
          <a:prstGeom prst="line">
            <a:avLst/>
          </a:prstGeom>
          <a:ln w="28575" cap="rnd">
            <a:solidFill>
              <a:schemeClr val="accent4"/>
            </a:solidFill>
            <a:round/>
          </a:ln>
        </p:spPr>
        <p:style>
          <a:lnRef idx="1">
            <a:schemeClr val="accent1"/>
          </a:lnRef>
          <a:fillRef idx="0">
            <a:schemeClr val="accent1"/>
          </a:fillRef>
          <a:effectRef idx="0">
            <a:schemeClr val="accent1"/>
          </a:effectRef>
          <a:fontRef idx="minor">
            <a:schemeClr val="tx1"/>
          </a:fontRef>
        </p:style>
      </p:cxnSp>
      <p:sp>
        <p:nvSpPr>
          <p:cNvPr id="1049248" name="序号"/>
          <p:cNvSpPr txBox="1"/>
          <p:nvPr>
            <p:custDataLst>
              <p:tags r:id="rId39"/>
            </p:custDataLst>
          </p:nvPr>
        </p:nvSpPr>
        <p:spPr>
          <a:xfrm>
            <a:off x="9777095" y="3756660"/>
            <a:ext cx="1555115" cy="89725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rPr>
              <a:t>06.</a:t>
            </a:r>
            <a:endParaRPr lang="zh-CN" altLang="en-US" sz="3000" b="1" kern="0" spc="400" noProof="0">
              <a:ln>
                <a:solidFill>
                  <a:schemeClr val="accent3"/>
                </a:solidFill>
              </a:ln>
              <a:solidFill>
                <a:schemeClr val="accent5"/>
              </a:solidFill>
              <a:effectLst>
                <a:outerShdw dist="88900" dir="2700000" algn="tl" rotWithShape="0">
                  <a:schemeClr val="accent1"/>
                </a:outerShdw>
              </a:effectLst>
              <a:uLnTx/>
              <a:uFillTx/>
              <a:latin typeface="+mj-ea"/>
              <a:ea typeface="+mj-ea"/>
              <a:cs typeface="MiSans" panose="00000500000000000000" charset="-122"/>
            </a:endParaRPr>
          </a:p>
        </p:txBody>
      </p:sp>
      <p:sp>
        <p:nvSpPr>
          <p:cNvPr id="1049250" name="标题"/>
          <p:cNvSpPr txBox="1"/>
          <p:nvPr>
            <p:custDataLst>
              <p:tags r:id="rId40"/>
            </p:custDataLst>
          </p:nvPr>
        </p:nvSpPr>
        <p:spPr>
          <a:xfrm>
            <a:off x="9788525" y="4721225"/>
            <a:ext cx="1543685" cy="626110"/>
          </a:xfrm>
          <a:prstGeom prst="rect">
            <a:avLst/>
          </a:prstGeom>
          <a:noFill/>
        </p:spPr>
        <p:txBody>
          <a:bodyPr wrap="square" lIns="0" tIns="0" rIns="0" bIns="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kern="0" spc="200" noProof="0">
                <a:ln w="0">
                  <a:noFill/>
                </a:ln>
                <a:solidFill>
                  <a:schemeClr val="accent3"/>
                </a:solidFill>
                <a:effectLst/>
                <a:uLnTx/>
                <a:uFillTx/>
                <a:latin typeface="+mj-ea"/>
                <a:ea typeface="+mj-ea"/>
                <a:cs typeface="MiSans" panose="00000500000000000000" charset="-122"/>
              </a:rPr>
              <a:t>团队合作技巧</a:t>
            </a:r>
            <a:endParaRPr lang="zh-CN" altLang="en-US" sz="2000" b="1" kern="0" spc="200" noProof="0">
              <a:ln w="0">
                <a:noFill/>
              </a:ln>
              <a:solidFill>
                <a:schemeClr val="accent3"/>
              </a:solidFill>
              <a:effectLst/>
              <a:uLnTx/>
              <a:uFillTx/>
              <a:latin typeface="+mj-ea"/>
              <a:ea typeface="+mj-ea"/>
              <a:cs typeface="MiSans" panose="00000500000000000000" charset="-122"/>
            </a:endParaRPr>
          </a:p>
        </p:txBody>
      </p:sp>
    </p:spTree>
    <p:custDataLst>
      <p:tags r:id="rId4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382" name="文本占位符 5"/>
          <p:cNvSpPr>
            <a:spLocks noGrp="1"/>
          </p:cNvSpPr>
          <p:nvPr>
            <p:ph type="body" idx="5"/>
            <p:custDataLst>
              <p:tags r:id="rId2"/>
            </p:custDataLst>
          </p:nvPr>
        </p:nvSpPr>
        <p:spPr/>
        <p:txBody>
          <a:bodyPr>
            <a:normAutofit fontScale="96250" lnSpcReduction="20000"/>
          </a:bodyPr>
          <a:lstStyle/>
          <a:p>
            <a:r>
              <a:rPr lang="zh-CN" altLang="en-US"/>
              <a:t>01.</a:t>
            </a:r>
            <a:endParaRPr lang="zh-CN" altLang="en-US"/>
          </a:p>
        </p:txBody>
      </p:sp>
      <p:sp>
        <p:nvSpPr>
          <p:cNvPr id="1049384" name="标题 9"/>
          <p:cNvSpPr>
            <a:spLocks noGrp="1"/>
          </p:cNvSpPr>
          <p:nvPr>
            <p:ph type="title" idx="4"/>
            <p:custDataLst>
              <p:tags r:id="rId3"/>
            </p:custDataLst>
          </p:nvPr>
        </p:nvSpPr>
        <p:spPr/>
        <p:txBody>
          <a:bodyPr/>
          <a:lstStyle/>
          <a:p>
            <a:r>
              <a:rPr lang="zh-CN" altLang="en-US"/>
              <a:t>此处添加标题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516" name="文本占位符 5"/>
          <p:cNvSpPr>
            <a:spLocks noGrp="1"/>
          </p:cNvSpPr>
          <p:nvPr>
            <p:ph type="body" idx="5"/>
            <p:custDataLst>
              <p:tags r:id="rId2"/>
            </p:custDataLst>
          </p:nvPr>
        </p:nvSpPr>
        <p:spPr/>
        <p:txBody>
          <a:bodyPr>
            <a:normAutofit fontScale="96250" lnSpcReduction="20000"/>
          </a:bodyPr>
          <a:lstStyle/>
          <a:p>
            <a:r>
              <a:rPr lang="zh-CN" altLang="en-US"/>
              <a:t>02.</a:t>
            </a:r>
            <a:endParaRPr lang="zh-CN" altLang="en-US"/>
          </a:p>
        </p:txBody>
      </p:sp>
      <p:sp>
        <p:nvSpPr>
          <p:cNvPr id="1049518" name="标题 9"/>
          <p:cNvSpPr>
            <a:spLocks noGrp="1"/>
          </p:cNvSpPr>
          <p:nvPr>
            <p:ph type="title" idx="4"/>
            <p:custDataLst>
              <p:tags r:id="rId3"/>
            </p:custDataLst>
          </p:nvPr>
        </p:nvSpPr>
        <p:spPr/>
        <p:txBody>
          <a:bodyPr/>
          <a:lstStyle/>
          <a:p>
            <a:r>
              <a:rPr lang="zh-CN" altLang="en-US"/>
              <a:t>课件介绍</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768" name="标题 2"/>
          <p:cNvSpPr>
            <a:spLocks noGrp="1"/>
          </p:cNvSpPr>
          <p:nvPr>
            <p:ph type="title" idx="3"/>
          </p:nvPr>
        </p:nvSpPr>
        <p:spPr/>
        <p:txBody>
          <a:bodyPr/>
          <a:lstStyle/>
          <a:p>
            <a:r>
              <a:rPr lang="zh-CN" altLang="en-US"/>
              <a:t>课件背景</a:t>
            </a:r>
            <a:endParaRPr lang="zh-CN" altLang="en-US"/>
          </a:p>
        </p:txBody>
      </p:sp>
      <p:sp>
        <p:nvSpPr>
          <p:cNvPr id="1049770" name="矩形 3"/>
          <p:cNvSpPr/>
          <p:nvPr>
            <p:custDataLst>
              <p:tags r:id="rId2"/>
            </p:custDataLst>
          </p:nvPr>
        </p:nvSpPr>
        <p:spPr>
          <a:xfrm>
            <a:off x="1610958" y="1490345"/>
            <a:ext cx="9490774" cy="104348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772" name="矩形 13"/>
          <p:cNvSpPr/>
          <p:nvPr>
            <p:custDataLst>
              <p:tags r:id="rId3"/>
            </p:custDataLst>
          </p:nvPr>
        </p:nvSpPr>
        <p:spPr>
          <a:xfrm>
            <a:off x="1082708" y="1490345"/>
            <a:ext cx="257387" cy="104348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774" name="文本框 4"/>
          <p:cNvSpPr txBox="1"/>
          <p:nvPr>
            <p:custDataLst>
              <p:tags r:id="rId4"/>
            </p:custDataLst>
          </p:nvPr>
        </p:nvSpPr>
        <p:spPr>
          <a:xfrm>
            <a:off x="1882702" y="1580503"/>
            <a:ext cx="9081000" cy="86322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主题：《小人团队合作系列》</a:t>
            </a:r>
            <a:endParaRPr lang="zh-CN" altLang="en-US" sz="2000" spc="150">
              <a:solidFill>
                <a:schemeClr val="tx1">
                  <a:lumMod val="85000"/>
                  <a:lumOff val="15000"/>
                </a:schemeClr>
              </a:solidFill>
              <a:latin typeface="+mn-ea"/>
              <a:sym typeface="+mn-ea"/>
            </a:endParaRPr>
          </a:p>
        </p:txBody>
      </p:sp>
      <p:sp>
        <p:nvSpPr>
          <p:cNvPr id="1049776" name="矩形 39"/>
          <p:cNvSpPr/>
          <p:nvPr>
            <p:custDataLst>
              <p:tags r:id="rId5"/>
            </p:custDataLst>
          </p:nvPr>
        </p:nvSpPr>
        <p:spPr>
          <a:xfrm>
            <a:off x="1610958" y="2729065"/>
            <a:ext cx="9490774" cy="104348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778" name="矩形 5"/>
          <p:cNvSpPr/>
          <p:nvPr>
            <p:custDataLst>
              <p:tags r:id="rId6"/>
            </p:custDataLst>
          </p:nvPr>
        </p:nvSpPr>
        <p:spPr>
          <a:xfrm>
            <a:off x="1082708" y="2729065"/>
            <a:ext cx="257387" cy="104348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780" name="文本框 41"/>
          <p:cNvSpPr txBox="1"/>
          <p:nvPr>
            <p:custDataLst>
              <p:tags r:id="rId7"/>
            </p:custDataLst>
          </p:nvPr>
        </p:nvSpPr>
        <p:spPr>
          <a:xfrm>
            <a:off x="1882702" y="2819223"/>
            <a:ext cx="9081000" cy="86322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目的：提高团队合作能力</a:t>
            </a:r>
            <a:endParaRPr lang="zh-CN" altLang="en-US" sz="2000" spc="150">
              <a:solidFill>
                <a:schemeClr val="tx1">
                  <a:lumMod val="85000"/>
                  <a:lumOff val="15000"/>
                </a:schemeClr>
              </a:solidFill>
              <a:latin typeface="+mn-ea"/>
              <a:sym typeface="+mn-ea"/>
            </a:endParaRPr>
          </a:p>
        </p:txBody>
      </p:sp>
      <p:sp>
        <p:nvSpPr>
          <p:cNvPr id="1049782" name="矩形 12"/>
          <p:cNvSpPr/>
          <p:nvPr>
            <p:custDataLst>
              <p:tags r:id="rId8"/>
            </p:custDataLst>
          </p:nvPr>
        </p:nvSpPr>
        <p:spPr>
          <a:xfrm>
            <a:off x="1610958" y="3967784"/>
            <a:ext cx="9490774" cy="104348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784" name="矩形 17"/>
          <p:cNvSpPr/>
          <p:nvPr>
            <p:custDataLst>
              <p:tags r:id="rId9"/>
            </p:custDataLst>
          </p:nvPr>
        </p:nvSpPr>
        <p:spPr>
          <a:xfrm>
            <a:off x="1082708" y="3967784"/>
            <a:ext cx="257387" cy="104348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786" name="文本框 19"/>
          <p:cNvSpPr txBox="1"/>
          <p:nvPr>
            <p:custDataLst>
              <p:tags r:id="rId10"/>
            </p:custDataLst>
          </p:nvPr>
        </p:nvSpPr>
        <p:spPr>
          <a:xfrm>
            <a:off x="1882702" y="4057942"/>
            <a:ext cx="9081000" cy="86322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内容：包括团队合作的重要性、团队合作的技巧、团队合作的案例等</a:t>
            </a:r>
            <a:endParaRPr lang="zh-CN" altLang="en-US" sz="2000" spc="150">
              <a:solidFill>
                <a:schemeClr val="tx1">
                  <a:lumMod val="85000"/>
                  <a:lumOff val="15000"/>
                </a:schemeClr>
              </a:solidFill>
              <a:latin typeface="+mn-ea"/>
              <a:sym typeface="+mn-ea"/>
            </a:endParaRPr>
          </a:p>
        </p:txBody>
      </p:sp>
      <p:sp>
        <p:nvSpPr>
          <p:cNvPr id="1049788" name="矩形 49"/>
          <p:cNvSpPr/>
          <p:nvPr>
            <p:custDataLst>
              <p:tags r:id="rId11"/>
            </p:custDataLst>
          </p:nvPr>
        </p:nvSpPr>
        <p:spPr>
          <a:xfrm>
            <a:off x="1610958" y="5205869"/>
            <a:ext cx="9490774" cy="104348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790" name="矩形 26"/>
          <p:cNvSpPr/>
          <p:nvPr>
            <p:custDataLst>
              <p:tags r:id="rId12"/>
            </p:custDataLst>
          </p:nvPr>
        </p:nvSpPr>
        <p:spPr>
          <a:xfrm>
            <a:off x="1082708" y="5205869"/>
            <a:ext cx="257387" cy="104348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792" name="文本框 27"/>
          <p:cNvSpPr txBox="1"/>
          <p:nvPr>
            <p:custDataLst>
              <p:tags r:id="rId13"/>
            </p:custDataLst>
          </p:nvPr>
        </p:nvSpPr>
        <p:spPr>
          <a:xfrm>
            <a:off x="1882702" y="5296027"/>
            <a:ext cx="9081000" cy="86322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适用人群：企业员工、学生等需要提高团队合作能力的人群</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916" name="标题 2"/>
          <p:cNvSpPr>
            <a:spLocks noGrp="1"/>
          </p:cNvSpPr>
          <p:nvPr>
            <p:ph type="title" idx="3"/>
          </p:nvPr>
        </p:nvSpPr>
        <p:spPr/>
        <p:txBody>
          <a:bodyPr/>
          <a:lstStyle/>
          <a:p>
            <a:r>
              <a:rPr lang="zh-CN" altLang="en-US"/>
              <a:t>课件目的</a:t>
            </a:r>
            <a:endParaRPr lang="zh-CN" altLang="en-US"/>
          </a:p>
        </p:txBody>
      </p:sp>
      <p:sp>
        <p:nvSpPr>
          <p:cNvPr id="1049918" name="矩形: 圆角 4"/>
          <p:cNvSpPr/>
          <p:nvPr>
            <p:custDataLst>
              <p:tags r:id="rId2"/>
            </p:custDataLst>
          </p:nvPr>
        </p:nvSpPr>
        <p:spPr>
          <a:xfrm>
            <a:off x="828040" y="3388894"/>
            <a:ext cx="2459147" cy="96100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920" name="正文"/>
          <p:cNvSpPr txBox="1"/>
          <p:nvPr>
            <p:custDataLst>
              <p:tags r:id="rId3"/>
            </p:custDataLst>
          </p:nvPr>
        </p:nvSpPr>
        <p:spPr>
          <a:xfrm>
            <a:off x="991160" y="3586227"/>
            <a:ext cx="2132175" cy="5791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提高团队协作能力</a:t>
            </a:r>
            <a:endParaRPr lang="zh-CN" altLang="en-US" sz="1600" spc="150">
              <a:solidFill>
                <a:schemeClr val="tx1"/>
              </a:solidFill>
              <a:latin typeface="+mn-ea"/>
            </a:endParaRPr>
          </a:p>
        </p:txBody>
      </p:sp>
      <p:sp>
        <p:nvSpPr>
          <p:cNvPr id="1049922" name="矩形: 圆角 4"/>
          <p:cNvSpPr/>
          <p:nvPr>
            <p:custDataLst>
              <p:tags r:id="rId4"/>
            </p:custDataLst>
          </p:nvPr>
        </p:nvSpPr>
        <p:spPr>
          <a:xfrm>
            <a:off x="8897924" y="3389504"/>
            <a:ext cx="2459027" cy="96100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924" name="正文"/>
          <p:cNvSpPr txBox="1"/>
          <p:nvPr>
            <p:custDataLst>
              <p:tags r:id="rId5"/>
            </p:custDataLst>
          </p:nvPr>
        </p:nvSpPr>
        <p:spPr>
          <a:xfrm>
            <a:off x="9061045" y="3586838"/>
            <a:ext cx="2132175" cy="579170"/>
          </a:xfrm>
          <a:prstGeom prst="rect">
            <a:avLst/>
          </a:prstGeom>
          <a:noFill/>
        </p:spPr>
        <p:txBody>
          <a:bodyPr wrap="square" lIns="0" tIns="0" rIns="0" bIns="0" rtlCol="0" anchor="t" anchorCtr="0">
            <a:normAutofit fontScale="8125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提升团队解决问题的能力</a:t>
            </a:r>
            <a:endParaRPr lang="zh-CN" altLang="en-US" sz="1600" spc="150">
              <a:solidFill>
                <a:schemeClr val="tx1"/>
              </a:solidFill>
              <a:latin typeface="+mn-ea"/>
            </a:endParaRPr>
          </a:p>
        </p:txBody>
      </p:sp>
      <p:sp>
        <p:nvSpPr>
          <p:cNvPr id="1049926" name="矩形: 圆角 4"/>
          <p:cNvSpPr/>
          <p:nvPr>
            <p:custDataLst>
              <p:tags r:id="rId6"/>
            </p:custDataLst>
          </p:nvPr>
        </p:nvSpPr>
        <p:spPr>
          <a:xfrm>
            <a:off x="3518001" y="3390115"/>
            <a:ext cx="2459027" cy="96100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928" name="正文"/>
          <p:cNvSpPr txBox="1"/>
          <p:nvPr>
            <p:custDataLst>
              <p:tags r:id="rId7"/>
            </p:custDataLst>
          </p:nvPr>
        </p:nvSpPr>
        <p:spPr>
          <a:xfrm>
            <a:off x="3681733" y="3587449"/>
            <a:ext cx="2132175" cy="5791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培养团队沟通技巧</a:t>
            </a:r>
            <a:endParaRPr lang="zh-CN" altLang="en-US" sz="1600" spc="150">
              <a:solidFill>
                <a:schemeClr val="tx1"/>
              </a:solidFill>
              <a:latin typeface="+mn-ea"/>
            </a:endParaRPr>
          </a:p>
        </p:txBody>
      </p:sp>
      <p:sp>
        <p:nvSpPr>
          <p:cNvPr id="1049930" name="矩形: 圆角 4"/>
          <p:cNvSpPr/>
          <p:nvPr>
            <p:custDataLst>
              <p:tags r:id="rId8"/>
            </p:custDataLst>
          </p:nvPr>
        </p:nvSpPr>
        <p:spPr>
          <a:xfrm>
            <a:off x="6207963" y="3390726"/>
            <a:ext cx="2459027" cy="96100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932" name="正文"/>
          <p:cNvSpPr txBox="1"/>
          <p:nvPr>
            <p:custDataLst>
              <p:tags r:id="rId9"/>
            </p:custDataLst>
          </p:nvPr>
        </p:nvSpPr>
        <p:spPr>
          <a:xfrm>
            <a:off x="6371083" y="3588059"/>
            <a:ext cx="2132175" cy="5791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增强团队凝聚力</a:t>
            </a:r>
            <a:endParaRPr lang="zh-CN" altLang="en-US" sz="1600" spc="150">
              <a:solidFill>
                <a:schemeClr val="tx1"/>
              </a:solidFill>
              <a:latin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50056" name="标题 2"/>
          <p:cNvSpPr>
            <a:spLocks noGrp="1"/>
          </p:cNvSpPr>
          <p:nvPr>
            <p:ph type="title" idx="3"/>
          </p:nvPr>
        </p:nvSpPr>
        <p:spPr/>
        <p:txBody>
          <a:bodyPr/>
          <a:lstStyle/>
          <a:p>
            <a:r>
              <a:rPr lang="zh-CN" altLang="en-US"/>
              <a:t>适用人群</a:t>
            </a:r>
            <a:endParaRPr lang="zh-CN" altLang="en-US"/>
          </a:p>
        </p:txBody>
      </p:sp>
      <p:sp>
        <p:nvSpPr>
          <p:cNvPr id="1050058" name="矩形: 圆角 4"/>
          <p:cNvSpPr/>
          <p:nvPr>
            <p:custDataLst>
              <p:tags r:id="rId2"/>
            </p:custDataLst>
          </p:nvPr>
        </p:nvSpPr>
        <p:spPr>
          <a:xfrm>
            <a:off x="828040" y="3389120"/>
            <a:ext cx="1652718" cy="95933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060" name="正文"/>
          <p:cNvSpPr txBox="1"/>
          <p:nvPr>
            <p:custDataLst>
              <p:tags r:id="rId3"/>
            </p:custDataLst>
          </p:nvPr>
        </p:nvSpPr>
        <p:spPr>
          <a:xfrm>
            <a:off x="920741" y="3588549"/>
            <a:ext cx="1500296" cy="57816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企业员工</a:t>
            </a:r>
            <a:endParaRPr lang="zh-CN" altLang="en-US" sz="1600" spc="150">
              <a:solidFill>
                <a:schemeClr val="tx1"/>
              </a:solidFill>
              <a:latin typeface="+mn-ea"/>
            </a:endParaRPr>
          </a:p>
        </p:txBody>
      </p:sp>
      <p:sp>
        <p:nvSpPr>
          <p:cNvPr id="1050062" name="矩形: 圆角 4"/>
          <p:cNvSpPr/>
          <p:nvPr>
            <p:custDataLst>
              <p:tags r:id="rId4"/>
            </p:custDataLst>
          </p:nvPr>
        </p:nvSpPr>
        <p:spPr>
          <a:xfrm>
            <a:off x="9704794" y="3389730"/>
            <a:ext cx="1652156" cy="95933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064" name="正文"/>
          <p:cNvSpPr txBox="1"/>
          <p:nvPr>
            <p:custDataLst>
              <p:tags r:id="rId5"/>
            </p:custDataLst>
          </p:nvPr>
        </p:nvSpPr>
        <p:spPr>
          <a:xfrm>
            <a:off x="9798105" y="3589159"/>
            <a:ext cx="1500296" cy="57816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教育工作者</a:t>
            </a:r>
            <a:endParaRPr lang="zh-CN" altLang="en-US" sz="1600" spc="150">
              <a:solidFill>
                <a:schemeClr val="tx1"/>
              </a:solidFill>
              <a:latin typeface="+mn-ea"/>
            </a:endParaRPr>
          </a:p>
        </p:txBody>
      </p:sp>
      <p:sp>
        <p:nvSpPr>
          <p:cNvPr id="1050066" name="矩形: 圆角 4"/>
          <p:cNvSpPr/>
          <p:nvPr>
            <p:custDataLst>
              <p:tags r:id="rId6"/>
            </p:custDataLst>
          </p:nvPr>
        </p:nvSpPr>
        <p:spPr>
          <a:xfrm>
            <a:off x="7929443" y="3390340"/>
            <a:ext cx="1652156" cy="95933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068" name="正文"/>
          <p:cNvSpPr txBox="1"/>
          <p:nvPr>
            <p:custDataLst>
              <p:tags r:id="rId7"/>
            </p:custDataLst>
          </p:nvPr>
        </p:nvSpPr>
        <p:spPr>
          <a:xfrm>
            <a:off x="8005068" y="3589769"/>
            <a:ext cx="1500296" cy="57816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学生</a:t>
            </a:r>
            <a:endParaRPr lang="zh-CN" altLang="en-US" sz="1600" spc="150">
              <a:solidFill>
                <a:schemeClr val="tx1"/>
              </a:solidFill>
              <a:latin typeface="+mn-ea"/>
            </a:endParaRPr>
          </a:p>
        </p:txBody>
      </p:sp>
      <p:sp>
        <p:nvSpPr>
          <p:cNvPr id="1050070" name="矩形: 圆角 4"/>
          <p:cNvSpPr/>
          <p:nvPr>
            <p:custDataLst>
              <p:tags r:id="rId8"/>
            </p:custDataLst>
          </p:nvPr>
        </p:nvSpPr>
        <p:spPr>
          <a:xfrm>
            <a:off x="6154092" y="3390949"/>
            <a:ext cx="1652156" cy="95933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072" name="正文"/>
          <p:cNvSpPr txBox="1"/>
          <p:nvPr>
            <p:custDataLst>
              <p:tags r:id="rId9"/>
            </p:custDataLst>
          </p:nvPr>
        </p:nvSpPr>
        <p:spPr>
          <a:xfrm>
            <a:off x="6230327" y="3590379"/>
            <a:ext cx="1500296" cy="57816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培训师</a:t>
            </a:r>
            <a:endParaRPr lang="zh-CN" altLang="en-US" sz="1600" spc="150">
              <a:solidFill>
                <a:schemeClr val="tx1"/>
              </a:solidFill>
              <a:latin typeface="+mn-ea"/>
            </a:endParaRPr>
          </a:p>
        </p:txBody>
      </p:sp>
      <p:sp>
        <p:nvSpPr>
          <p:cNvPr id="1050074" name="矩形: 圆角 4"/>
          <p:cNvSpPr/>
          <p:nvPr>
            <p:custDataLst>
              <p:tags r:id="rId10"/>
            </p:custDataLst>
          </p:nvPr>
        </p:nvSpPr>
        <p:spPr>
          <a:xfrm>
            <a:off x="4378742" y="3391559"/>
            <a:ext cx="1652156" cy="95933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076" name="正文"/>
          <p:cNvSpPr txBox="1"/>
          <p:nvPr>
            <p:custDataLst>
              <p:tags r:id="rId11"/>
            </p:custDataLst>
          </p:nvPr>
        </p:nvSpPr>
        <p:spPr>
          <a:xfrm>
            <a:off x="4454976" y="3591599"/>
            <a:ext cx="1500296" cy="57816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团队成员</a:t>
            </a:r>
            <a:endParaRPr lang="zh-CN" altLang="en-US" sz="1600" spc="150">
              <a:solidFill>
                <a:schemeClr val="tx1"/>
              </a:solidFill>
              <a:latin typeface="+mn-ea"/>
            </a:endParaRPr>
          </a:p>
        </p:txBody>
      </p:sp>
      <p:sp>
        <p:nvSpPr>
          <p:cNvPr id="1050078" name="矩形: 圆角 4"/>
          <p:cNvSpPr/>
          <p:nvPr>
            <p:custDataLst>
              <p:tags r:id="rId12"/>
            </p:custDataLst>
          </p:nvPr>
        </p:nvSpPr>
        <p:spPr>
          <a:xfrm>
            <a:off x="2603391" y="3392169"/>
            <a:ext cx="1652156" cy="95933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50080" name="正文"/>
          <p:cNvSpPr txBox="1"/>
          <p:nvPr>
            <p:custDataLst>
              <p:tags r:id="rId13"/>
            </p:custDataLst>
          </p:nvPr>
        </p:nvSpPr>
        <p:spPr>
          <a:xfrm>
            <a:off x="2679625" y="3591599"/>
            <a:ext cx="1500296" cy="57816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团队领导者</a:t>
            </a:r>
            <a:endParaRPr lang="zh-CN" altLang="en-US" sz="1600" spc="150">
              <a:solidFill>
                <a:schemeClr val="tx1"/>
              </a:solidFill>
              <a:latin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50204" name="标题 2"/>
          <p:cNvSpPr>
            <a:spLocks noGrp="1"/>
          </p:cNvSpPr>
          <p:nvPr>
            <p:ph type="title" idx="3"/>
          </p:nvPr>
        </p:nvSpPr>
        <p:spPr/>
        <p:txBody>
          <a:bodyPr/>
          <a:lstStyle/>
          <a:p>
            <a:r>
              <a:rPr lang="zh-CN" altLang="en-US"/>
              <a:t>课件特点</a:t>
            </a:r>
            <a:endParaRPr lang="zh-CN" altLang="en-US"/>
          </a:p>
        </p:txBody>
      </p:sp>
      <p:sp>
        <p:nvSpPr>
          <p:cNvPr id="1050206" name="五边形 30"/>
          <p:cNvSpPr/>
          <p:nvPr>
            <p:custDataLst>
              <p:tags r:id="rId2"/>
            </p:custDataLst>
          </p:nvPr>
        </p:nvSpPr>
        <p:spPr>
          <a:xfrm>
            <a:off x="828040" y="3316398"/>
            <a:ext cx="2790460" cy="1134285"/>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208" name="燕尾形 36"/>
          <p:cNvSpPr/>
          <p:nvPr>
            <p:custDataLst>
              <p:tags r:id="rId3"/>
            </p:custDataLst>
          </p:nvPr>
        </p:nvSpPr>
        <p:spPr>
          <a:xfrm>
            <a:off x="3335141" y="3316398"/>
            <a:ext cx="2790460" cy="1134285"/>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210" name="燕尾形 37"/>
          <p:cNvSpPr/>
          <p:nvPr>
            <p:custDataLst>
              <p:tags r:id="rId4"/>
            </p:custDataLst>
          </p:nvPr>
        </p:nvSpPr>
        <p:spPr>
          <a:xfrm>
            <a:off x="8349342" y="3316398"/>
            <a:ext cx="2790460" cy="1134285"/>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212" name="燕尾形 38"/>
          <p:cNvSpPr/>
          <p:nvPr>
            <p:custDataLst>
              <p:tags r:id="rId5"/>
            </p:custDataLst>
          </p:nvPr>
        </p:nvSpPr>
        <p:spPr>
          <a:xfrm>
            <a:off x="5842241" y="3316398"/>
            <a:ext cx="2790460" cy="1134285"/>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0214" name="文本框 3"/>
          <p:cNvSpPr txBox="1"/>
          <p:nvPr>
            <p:custDataLst>
              <p:tags r:id="rId6"/>
            </p:custDataLst>
          </p:nvPr>
        </p:nvSpPr>
        <p:spPr>
          <a:xfrm>
            <a:off x="3276777" y="4692597"/>
            <a:ext cx="3009536" cy="131868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形式多样：采用动画、视频、游戏等多种形式，增加趣味性和互动性</a:t>
            </a:r>
            <a:endParaRPr lang="zh-CN" altLang="en-US" sz="1400" spc="150">
              <a:solidFill>
                <a:schemeClr val="tx1"/>
              </a:solidFill>
              <a:effectLst/>
              <a:latin typeface="+mn-ea"/>
              <a:sym typeface="+mn-ea"/>
            </a:endParaRPr>
          </a:p>
        </p:txBody>
      </p:sp>
      <p:sp>
        <p:nvSpPr>
          <p:cNvPr id="1050216" name="文本框 6"/>
          <p:cNvSpPr txBox="1"/>
          <p:nvPr>
            <p:custDataLst>
              <p:tags r:id="rId7"/>
            </p:custDataLst>
          </p:nvPr>
        </p:nvSpPr>
        <p:spPr>
          <a:xfrm>
            <a:off x="828040" y="1729583"/>
            <a:ext cx="3009536" cy="13575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内容丰富：涵盖团队合作的各个方面，包括沟通、协作、领导力等</a:t>
            </a:r>
            <a:endParaRPr lang="zh-CN" altLang="en-US" sz="1400" spc="150">
              <a:solidFill>
                <a:schemeClr val="tx1"/>
              </a:solidFill>
              <a:effectLst/>
              <a:latin typeface="+mn-ea"/>
              <a:sym typeface="+mn-ea"/>
            </a:endParaRPr>
          </a:p>
        </p:txBody>
      </p:sp>
      <p:sp>
        <p:nvSpPr>
          <p:cNvPr id="1050218" name="文本框 7"/>
          <p:cNvSpPr txBox="1"/>
          <p:nvPr>
            <p:custDataLst>
              <p:tags r:id="rId8"/>
            </p:custDataLst>
          </p:nvPr>
        </p:nvSpPr>
        <p:spPr>
          <a:xfrm>
            <a:off x="5840549" y="1729583"/>
            <a:ext cx="3009536" cy="13575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实用性强：结合实际案例，提供实用的团队合作技巧和方法</a:t>
            </a:r>
            <a:endParaRPr lang="zh-CN" altLang="en-US" sz="1400" spc="150">
              <a:solidFill>
                <a:schemeClr val="tx1"/>
              </a:solidFill>
              <a:effectLst/>
              <a:latin typeface="+mn-ea"/>
              <a:sym typeface="+mn-ea"/>
            </a:endParaRPr>
          </a:p>
        </p:txBody>
      </p:sp>
      <p:sp>
        <p:nvSpPr>
          <p:cNvPr id="1050220" name="文本框 8"/>
          <p:cNvSpPr txBox="1"/>
          <p:nvPr>
            <p:custDataLst>
              <p:tags r:id="rId9"/>
            </p:custDataLst>
          </p:nvPr>
        </p:nvSpPr>
        <p:spPr>
          <a:xfrm>
            <a:off x="8346804" y="4692597"/>
            <a:ext cx="3009536" cy="131868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易于理解：语言通俗易懂，适合不同年龄段的学生学习</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50344" name="文本占位符 5"/>
          <p:cNvSpPr>
            <a:spLocks noGrp="1"/>
          </p:cNvSpPr>
          <p:nvPr>
            <p:ph type="body" idx="5"/>
            <p:custDataLst>
              <p:tags r:id="rId2"/>
            </p:custDataLst>
          </p:nvPr>
        </p:nvSpPr>
        <p:spPr/>
        <p:txBody>
          <a:bodyPr>
            <a:normAutofit fontScale="96250" lnSpcReduction="20000"/>
          </a:bodyPr>
          <a:lstStyle/>
          <a:p>
            <a:r>
              <a:rPr lang="zh-CN" altLang="en-US"/>
              <a:t>03.</a:t>
            </a:r>
            <a:endParaRPr lang="zh-CN" altLang="en-US"/>
          </a:p>
        </p:txBody>
      </p:sp>
      <p:sp>
        <p:nvSpPr>
          <p:cNvPr id="1050346" name="标题 9"/>
          <p:cNvSpPr>
            <a:spLocks noGrp="1"/>
          </p:cNvSpPr>
          <p:nvPr>
            <p:ph type="title" idx="4"/>
            <p:custDataLst>
              <p:tags r:id="rId3"/>
            </p:custDataLst>
          </p:nvPr>
        </p:nvSpPr>
        <p:spPr/>
        <p:txBody>
          <a:bodyPr/>
          <a:lstStyle/>
          <a:p>
            <a:r>
              <a:rPr lang="zh-CN" altLang="en-US"/>
              <a:t>小人团队介绍</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0596" name="标题 2"/>
          <p:cNvSpPr>
            <a:spLocks noGrp="1"/>
          </p:cNvSpPr>
          <p:nvPr>
            <p:ph type="title" idx="3"/>
          </p:nvPr>
        </p:nvSpPr>
        <p:spPr/>
        <p:txBody>
          <a:bodyPr/>
          <a:lstStyle/>
          <a:p>
            <a:r>
              <a:rPr lang="zh-CN" altLang="en-US"/>
              <a:t>小人团队概念</a:t>
            </a:r>
            <a:endParaRPr lang="zh-CN" altLang="en-US"/>
          </a:p>
        </p:txBody>
      </p:sp>
      <p:sp>
        <p:nvSpPr>
          <p:cNvPr id="1050598" name="矩形 3"/>
          <p:cNvSpPr/>
          <p:nvPr>
            <p:custDataLst>
              <p:tags r:id="rId2"/>
            </p:custDataLst>
          </p:nvPr>
        </p:nvSpPr>
        <p:spPr>
          <a:xfrm>
            <a:off x="1610958" y="1490345"/>
            <a:ext cx="9490774" cy="104348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0600" name="矩形 13"/>
          <p:cNvSpPr/>
          <p:nvPr>
            <p:custDataLst>
              <p:tags r:id="rId3"/>
            </p:custDataLst>
          </p:nvPr>
        </p:nvSpPr>
        <p:spPr>
          <a:xfrm>
            <a:off x="1082708" y="1490345"/>
            <a:ext cx="257387" cy="104348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0602" name="文本框 4"/>
          <p:cNvSpPr txBox="1"/>
          <p:nvPr>
            <p:custDataLst>
              <p:tags r:id="rId4"/>
            </p:custDataLst>
          </p:nvPr>
        </p:nvSpPr>
        <p:spPr>
          <a:xfrm>
            <a:off x="1882702" y="1580503"/>
            <a:ext cx="9081000" cy="863220"/>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概念：小人团队是指由多个小人组成的团队，每个小人都有自己独特的技能和特点。</a:t>
            </a:r>
            <a:endParaRPr lang="zh-CN" altLang="en-US" sz="2000" spc="150">
              <a:solidFill>
                <a:schemeClr val="tx1">
                  <a:lumMod val="85000"/>
                  <a:lumOff val="15000"/>
                </a:schemeClr>
              </a:solidFill>
              <a:latin typeface="+mn-ea"/>
              <a:sym typeface="+mn-ea"/>
            </a:endParaRPr>
          </a:p>
        </p:txBody>
      </p:sp>
      <p:sp>
        <p:nvSpPr>
          <p:cNvPr id="1050604" name="矩形 39"/>
          <p:cNvSpPr/>
          <p:nvPr>
            <p:custDataLst>
              <p:tags r:id="rId5"/>
            </p:custDataLst>
          </p:nvPr>
        </p:nvSpPr>
        <p:spPr>
          <a:xfrm>
            <a:off x="1610958" y="2729065"/>
            <a:ext cx="9490774" cy="104348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0606" name="矩形 5"/>
          <p:cNvSpPr/>
          <p:nvPr>
            <p:custDataLst>
              <p:tags r:id="rId6"/>
            </p:custDataLst>
          </p:nvPr>
        </p:nvSpPr>
        <p:spPr>
          <a:xfrm>
            <a:off x="1082708" y="2729065"/>
            <a:ext cx="257387" cy="104348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0608" name="文本框 41"/>
          <p:cNvSpPr txBox="1"/>
          <p:nvPr>
            <p:custDataLst>
              <p:tags r:id="rId7"/>
            </p:custDataLst>
          </p:nvPr>
        </p:nvSpPr>
        <p:spPr>
          <a:xfrm>
            <a:off x="1882702" y="2819223"/>
            <a:ext cx="9081000" cy="86322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特点：小人团队具有多样性、灵活性、创新性和协作性等特点。</a:t>
            </a:r>
            <a:endParaRPr lang="zh-CN" altLang="en-US" sz="2000" spc="150">
              <a:solidFill>
                <a:schemeClr val="tx1">
                  <a:lumMod val="85000"/>
                  <a:lumOff val="15000"/>
                </a:schemeClr>
              </a:solidFill>
              <a:latin typeface="+mn-ea"/>
              <a:sym typeface="+mn-ea"/>
            </a:endParaRPr>
          </a:p>
        </p:txBody>
      </p:sp>
      <p:sp>
        <p:nvSpPr>
          <p:cNvPr id="1050610" name="矩形 12"/>
          <p:cNvSpPr/>
          <p:nvPr>
            <p:custDataLst>
              <p:tags r:id="rId8"/>
            </p:custDataLst>
          </p:nvPr>
        </p:nvSpPr>
        <p:spPr>
          <a:xfrm>
            <a:off x="1610958" y="3967784"/>
            <a:ext cx="9490774" cy="104348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0612" name="矩形 17"/>
          <p:cNvSpPr/>
          <p:nvPr>
            <p:custDataLst>
              <p:tags r:id="rId9"/>
            </p:custDataLst>
          </p:nvPr>
        </p:nvSpPr>
        <p:spPr>
          <a:xfrm>
            <a:off x="1082708" y="3967784"/>
            <a:ext cx="257387" cy="104348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0614" name="文本框 19"/>
          <p:cNvSpPr txBox="1"/>
          <p:nvPr>
            <p:custDataLst>
              <p:tags r:id="rId10"/>
            </p:custDataLst>
          </p:nvPr>
        </p:nvSpPr>
        <p:spPr>
          <a:xfrm>
            <a:off x="1882702" y="4057942"/>
            <a:ext cx="9081000" cy="86322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应用：小人团队在教育、娱乐、商业等领域都有广泛的应用。</a:t>
            </a:r>
            <a:endParaRPr lang="zh-CN" altLang="en-US" sz="2000" spc="150">
              <a:solidFill>
                <a:schemeClr val="tx1">
                  <a:lumMod val="85000"/>
                  <a:lumOff val="15000"/>
                </a:schemeClr>
              </a:solidFill>
              <a:latin typeface="+mn-ea"/>
              <a:sym typeface="+mn-ea"/>
            </a:endParaRPr>
          </a:p>
        </p:txBody>
      </p:sp>
      <p:sp>
        <p:nvSpPr>
          <p:cNvPr id="1050616" name="矩形 49"/>
          <p:cNvSpPr/>
          <p:nvPr>
            <p:custDataLst>
              <p:tags r:id="rId11"/>
            </p:custDataLst>
          </p:nvPr>
        </p:nvSpPr>
        <p:spPr>
          <a:xfrm>
            <a:off x="1610958" y="5205869"/>
            <a:ext cx="9490774" cy="104348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0618" name="矩形 26"/>
          <p:cNvSpPr/>
          <p:nvPr>
            <p:custDataLst>
              <p:tags r:id="rId12"/>
            </p:custDataLst>
          </p:nvPr>
        </p:nvSpPr>
        <p:spPr>
          <a:xfrm>
            <a:off x="1082708" y="5205869"/>
            <a:ext cx="257387" cy="104348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0620" name="文本框 27"/>
          <p:cNvSpPr txBox="1"/>
          <p:nvPr>
            <p:custDataLst>
              <p:tags r:id="rId13"/>
            </p:custDataLst>
          </p:nvPr>
        </p:nvSpPr>
        <p:spPr>
          <a:xfrm>
            <a:off x="1882702" y="5296027"/>
            <a:ext cx="9081000" cy="863220"/>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价值：小人团队可以帮助人们更好地理解和解决实际问题，提高工作效率和生活质量。</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0744" name="标题 2"/>
          <p:cNvSpPr>
            <a:spLocks noGrp="1"/>
          </p:cNvSpPr>
          <p:nvPr>
            <p:ph type="title" idx="3"/>
          </p:nvPr>
        </p:nvSpPr>
        <p:spPr/>
        <p:txBody>
          <a:bodyPr/>
          <a:lstStyle/>
          <a:p>
            <a:r>
              <a:rPr lang="zh-CN" altLang="en-US"/>
              <a:t>小人团队特点</a:t>
            </a:r>
            <a:endParaRPr lang="zh-CN" altLang="en-US"/>
          </a:p>
        </p:txBody>
      </p:sp>
      <p:sp>
        <p:nvSpPr>
          <p:cNvPr id="1050746" name="圆角矩形 3"/>
          <p:cNvSpPr/>
          <p:nvPr>
            <p:custDataLst>
              <p:tags r:id="rId2"/>
            </p:custDataLst>
          </p:nvPr>
        </p:nvSpPr>
        <p:spPr>
          <a:xfrm rot="16200000">
            <a:off x="5627760" y="-3214230"/>
            <a:ext cx="927499" cy="105261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748" name="圆角矩形 4"/>
          <p:cNvSpPr/>
          <p:nvPr>
            <p:custDataLst>
              <p:tags r:id="rId3"/>
            </p:custDataLst>
          </p:nvPr>
        </p:nvSpPr>
        <p:spPr>
          <a:xfrm rot="16200000">
            <a:off x="434590" y="1978940"/>
            <a:ext cx="925972" cy="13893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0750" name="圆角矩形 5"/>
          <p:cNvSpPr/>
          <p:nvPr>
            <p:custDataLst>
              <p:tags r:id="rId4"/>
            </p:custDataLst>
          </p:nvPr>
        </p:nvSpPr>
        <p:spPr>
          <a:xfrm rot="16200000">
            <a:off x="5628984" y="-1992272"/>
            <a:ext cx="927499" cy="1052691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752" name="圆角矩形 6"/>
          <p:cNvSpPr/>
          <p:nvPr>
            <p:custDataLst>
              <p:tags r:id="rId5"/>
            </p:custDataLst>
          </p:nvPr>
        </p:nvSpPr>
        <p:spPr>
          <a:xfrm rot="16200000">
            <a:off x="435814" y="3201510"/>
            <a:ext cx="925972" cy="13893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0754" name="圆角矩形 9"/>
          <p:cNvSpPr/>
          <p:nvPr>
            <p:custDataLst>
              <p:tags r:id="rId6"/>
            </p:custDataLst>
          </p:nvPr>
        </p:nvSpPr>
        <p:spPr>
          <a:xfrm rot="16200000">
            <a:off x="5627760" y="-793566"/>
            <a:ext cx="927499" cy="105261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756" name="圆角矩形 10"/>
          <p:cNvSpPr/>
          <p:nvPr>
            <p:custDataLst>
              <p:tags r:id="rId7"/>
            </p:custDataLst>
          </p:nvPr>
        </p:nvSpPr>
        <p:spPr>
          <a:xfrm rot="16200000">
            <a:off x="434590" y="4399604"/>
            <a:ext cx="925972" cy="13893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0758" name="圆角矩形 11"/>
          <p:cNvSpPr/>
          <p:nvPr>
            <p:custDataLst>
              <p:tags r:id="rId8"/>
            </p:custDataLst>
          </p:nvPr>
        </p:nvSpPr>
        <p:spPr>
          <a:xfrm rot="16200000">
            <a:off x="5628984" y="427781"/>
            <a:ext cx="927499" cy="1052691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760" name="圆角矩形 12"/>
          <p:cNvSpPr/>
          <p:nvPr>
            <p:custDataLst>
              <p:tags r:id="rId9"/>
            </p:custDataLst>
          </p:nvPr>
        </p:nvSpPr>
        <p:spPr>
          <a:xfrm rot="16200000">
            <a:off x="435814" y="5621563"/>
            <a:ext cx="925972" cy="13893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0762" name="文本框 7"/>
          <p:cNvSpPr txBox="1"/>
          <p:nvPr>
            <p:custDataLst>
              <p:tags r:id="rId10"/>
            </p:custDataLst>
          </p:nvPr>
        </p:nvSpPr>
        <p:spPr>
          <a:xfrm>
            <a:off x="1270442" y="4005543"/>
            <a:ext cx="10084161" cy="927499"/>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团队目标明确，执行力强</a:t>
            </a:r>
            <a:endParaRPr lang="zh-CN" altLang="en-US" sz="2400">
              <a:latin typeface="+mn-ea"/>
              <a:ea typeface="+mn-ea"/>
            </a:endParaRPr>
          </a:p>
        </p:txBody>
      </p:sp>
      <p:sp>
        <p:nvSpPr>
          <p:cNvPr id="1050764" name="文本框 8"/>
          <p:cNvSpPr txBox="1"/>
          <p:nvPr>
            <p:custDataLst>
              <p:tags r:id="rId11"/>
            </p:custDataLst>
          </p:nvPr>
        </p:nvSpPr>
        <p:spPr>
          <a:xfrm>
            <a:off x="1270442" y="5228113"/>
            <a:ext cx="10084161" cy="926735"/>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团队沟通顺畅，协作高效</a:t>
            </a:r>
            <a:endParaRPr lang="zh-CN" altLang="en-US" sz="2400">
              <a:latin typeface="+mn-ea"/>
              <a:ea typeface="+mn-ea"/>
            </a:endParaRPr>
          </a:p>
        </p:txBody>
      </p:sp>
      <p:sp>
        <p:nvSpPr>
          <p:cNvPr id="1050766" name="文本框 13"/>
          <p:cNvSpPr txBox="1"/>
          <p:nvPr>
            <p:custDataLst>
              <p:tags r:id="rId12"/>
            </p:custDataLst>
          </p:nvPr>
        </p:nvSpPr>
        <p:spPr>
          <a:xfrm>
            <a:off x="1270442" y="1584878"/>
            <a:ext cx="10084161" cy="927499"/>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团队规模小，成员之间关系紧密</a:t>
            </a:r>
            <a:endParaRPr lang="zh-CN" altLang="en-US" sz="2400">
              <a:latin typeface="+mn-ea"/>
              <a:ea typeface="+mn-ea"/>
            </a:endParaRPr>
          </a:p>
        </p:txBody>
      </p:sp>
      <p:sp>
        <p:nvSpPr>
          <p:cNvPr id="1050768" name="文本框 14"/>
          <p:cNvSpPr txBox="1"/>
          <p:nvPr>
            <p:custDataLst>
              <p:tags r:id="rId13"/>
            </p:custDataLst>
          </p:nvPr>
        </p:nvSpPr>
        <p:spPr>
          <a:xfrm>
            <a:off x="1270442" y="2808672"/>
            <a:ext cx="10084161" cy="926735"/>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团队成员各有所长，互补性强</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50892" name="标题 2"/>
          <p:cNvSpPr>
            <a:spLocks noGrp="1"/>
          </p:cNvSpPr>
          <p:nvPr>
            <p:ph type="title" idx="3"/>
          </p:nvPr>
        </p:nvSpPr>
        <p:spPr/>
        <p:txBody>
          <a:bodyPr/>
          <a:lstStyle/>
          <a:p>
            <a:r>
              <a:rPr lang="zh-CN" altLang="en-US"/>
              <a:t>小人团队优势</a:t>
            </a:r>
            <a:endParaRPr lang="zh-CN" altLang="en-US"/>
          </a:p>
        </p:txBody>
      </p:sp>
      <p:sp>
        <p:nvSpPr>
          <p:cNvPr id="1050894" name="任意多边形 20"/>
          <p:cNvSpPr/>
          <p:nvPr>
            <p:custDataLst>
              <p:tags r:id="rId2"/>
            </p:custDataLst>
          </p:nvPr>
        </p:nvSpPr>
        <p:spPr>
          <a:xfrm rot="2700000">
            <a:off x="1721646" y="1490345"/>
            <a:ext cx="1277146" cy="1279364"/>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50896" name="文本框 24"/>
          <p:cNvSpPr txBox="1"/>
          <p:nvPr>
            <p:custDataLst>
              <p:tags r:id="rId3"/>
            </p:custDataLst>
          </p:nvPr>
        </p:nvSpPr>
        <p:spPr bwMode="auto">
          <a:xfrm>
            <a:off x="1367207" y="3219772"/>
            <a:ext cx="1986490" cy="3029800"/>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灵活性：小人团队可以快速适应变化，灵活应对各种挑战</a:t>
            </a:r>
            <a:endParaRPr lang="zh-CN" altLang="en-US" sz="2000" spc="150">
              <a:solidFill>
                <a:schemeClr val="tx1">
                  <a:lumMod val="75000"/>
                  <a:lumOff val="25000"/>
                </a:schemeClr>
              </a:solidFill>
              <a:latin typeface="+mn-ea"/>
              <a:sym typeface="+mn-ea"/>
            </a:endParaRPr>
          </a:p>
        </p:txBody>
      </p:sp>
      <p:sp>
        <p:nvSpPr>
          <p:cNvPr id="1050898" name="矩形 42"/>
          <p:cNvSpPr/>
          <p:nvPr>
            <p:custDataLst>
              <p:tags r:id="rId4"/>
            </p:custDataLst>
          </p:nvPr>
        </p:nvSpPr>
        <p:spPr>
          <a:xfrm>
            <a:off x="1498745" y="2843950"/>
            <a:ext cx="1723074" cy="12202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50900" name="任意多边形 18"/>
          <p:cNvSpPr/>
          <p:nvPr>
            <p:custDataLst>
              <p:tags r:id="rId5"/>
            </p:custDataLst>
          </p:nvPr>
        </p:nvSpPr>
        <p:spPr>
          <a:xfrm rot="5400000">
            <a:off x="4209843" y="1490345"/>
            <a:ext cx="1277146" cy="1279364"/>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50902" name="文本框 27"/>
          <p:cNvSpPr txBox="1"/>
          <p:nvPr>
            <p:custDataLst>
              <p:tags r:id="rId6"/>
            </p:custDataLst>
          </p:nvPr>
        </p:nvSpPr>
        <p:spPr bwMode="auto">
          <a:xfrm>
            <a:off x="3854756" y="3219772"/>
            <a:ext cx="1986490" cy="3029800"/>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创新性：小人团队可以充分发挥成员的创造力，产生更多创新想法</a:t>
            </a:r>
            <a:endParaRPr lang="zh-CN" altLang="en-US" sz="2000" spc="150">
              <a:solidFill>
                <a:schemeClr val="tx1">
                  <a:lumMod val="75000"/>
                  <a:lumOff val="25000"/>
                </a:schemeClr>
              </a:solidFill>
              <a:latin typeface="+mn-ea"/>
              <a:sym typeface="+mn-ea"/>
            </a:endParaRPr>
          </a:p>
        </p:txBody>
      </p:sp>
      <p:sp>
        <p:nvSpPr>
          <p:cNvPr id="1050904" name="矩形 43"/>
          <p:cNvSpPr/>
          <p:nvPr>
            <p:custDataLst>
              <p:tags r:id="rId7"/>
            </p:custDataLst>
          </p:nvPr>
        </p:nvSpPr>
        <p:spPr>
          <a:xfrm>
            <a:off x="3986942" y="2843950"/>
            <a:ext cx="1723074" cy="122020"/>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50906" name="任意多边形 21"/>
          <p:cNvSpPr/>
          <p:nvPr>
            <p:custDataLst>
              <p:tags r:id="rId8"/>
            </p:custDataLst>
          </p:nvPr>
        </p:nvSpPr>
        <p:spPr>
          <a:xfrm rot="18900000" flipH="1">
            <a:off x="6697392" y="1490345"/>
            <a:ext cx="1277146" cy="1279364"/>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50908" name="文本框 30"/>
          <p:cNvSpPr txBox="1"/>
          <p:nvPr>
            <p:custDataLst>
              <p:tags r:id="rId9"/>
            </p:custDataLst>
          </p:nvPr>
        </p:nvSpPr>
        <p:spPr bwMode="auto">
          <a:xfrm>
            <a:off x="6342954" y="3219772"/>
            <a:ext cx="1986490" cy="3029800"/>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协作性：小人团队成员之间可以更好地协作，共同解决问题</a:t>
            </a:r>
            <a:endParaRPr lang="zh-CN" altLang="en-US" sz="2000" spc="150">
              <a:solidFill>
                <a:schemeClr val="tx1">
                  <a:lumMod val="75000"/>
                  <a:lumOff val="25000"/>
                </a:schemeClr>
              </a:solidFill>
              <a:latin typeface="+mn-ea"/>
              <a:sym typeface="+mn-ea"/>
            </a:endParaRPr>
          </a:p>
        </p:txBody>
      </p:sp>
      <p:sp>
        <p:nvSpPr>
          <p:cNvPr id="1050910" name="矩形 44"/>
          <p:cNvSpPr/>
          <p:nvPr>
            <p:custDataLst>
              <p:tags r:id="rId10"/>
            </p:custDataLst>
          </p:nvPr>
        </p:nvSpPr>
        <p:spPr>
          <a:xfrm>
            <a:off x="6473843" y="2843950"/>
            <a:ext cx="1723074" cy="122020"/>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
        <p:nvSpPr>
          <p:cNvPr id="1050912" name="任意多边形 22"/>
          <p:cNvSpPr/>
          <p:nvPr>
            <p:custDataLst>
              <p:tags r:id="rId11"/>
            </p:custDataLst>
          </p:nvPr>
        </p:nvSpPr>
        <p:spPr>
          <a:xfrm rot="2700000" flipH="1" flipV="1">
            <a:off x="9184941" y="1490345"/>
            <a:ext cx="1277146" cy="1279364"/>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20000"/>
              </a:lnSpc>
            </a:pPr>
            <a:endParaRPr>
              <a:latin typeface="+mn-ea"/>
              <a:sym typeface="Arial" pitchFamily="34" charset="0"/>
            </a:endParaRPr>
          </a:p>
        </p:txBody>
      </p:sp>
      <p:sp>
        <p:nvSpPr>
          <p:cNvPr id="1050914" name="文本框 33"/>
          <p:cNvSpPr txBox="1"/>
          <p:nvPr>
            <p:custDataLst>
              <p:tags r:id="rId12"/>
            </p:custDataLst>
          </p:nvPr>
        </p:nvSpPr>
        <p:spPr bwMode="auto">
          <a:xfrm>
            <a:off x="8830503" y="3219772"/>
            <a:ext cx="1986490" cy="3029800"/>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效率性：小人团队可以更快地做出决策，提高工作效率</a:t>
            </a:r>
            <a:endParaRPr lang="zh-CN" altLang="en-US" sz="2000" spc="150">
              <a:solidFill>
                <a:schemeClr val="tx1">
                  <a:lumMod val="75000"/>
                  <a:lumOff val="25000"/>
                </a:schemeClr>
              </a:solidFill>
              <a:latin typeface="+mn-ea"/>
              <a:sym typeface="+mn-ea"/>
            </a:endParaRPr>
          </a:p>
        </p:txBody>
      </p:sp>
      <p:sp>
        <p:nvSpPr>
          <p:cNvPr id="1050916" name="矩形 45"/>
          <p:cNvSpPr/>
          <p:nvPr>
            <p:custDataLst>
              <p:tags r:id="rId13"/>
            </p:custDataLst>
          </p:nvPr>
        </p:nvSpPr>
        <p:spPr>
          <a:xfrm>
            <a:off x="8962040" y="2843950"/>
            <a:ext cx="1723074" cy="122020"/>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51040" name="标题 2"/>
          <p:cNvSpPr>
            <a:spLocks noGrp="1"/>
          </p:cNvSpPr>
          <p:nvPr>
            <p:ph type="title" idx="3"/>
          </p:nvPr>
        </p:nvSpPr>
        <p:spPr/>
        <p:txBody>
          <a:bodyPr/>
          <a:lstStyle/>
          <a:p>
            <a:r>
              <a:rPr lang="zh-CN" altLang="en-US"/>
              <a:t>小人团队组建方法</a:t>
            </a:r>
            <a:endParaRPr lang="zh-CN" altLang="en-US"/>
          </a:p>
        </p:txBody>
      </p:sp>
      <p:sp>
        <p:nvSpPr>
          <p:cNvPr id="1051042" name="对角圆角矩形 52"/>
          <p:cNvSpPr/>
          <p:nvPr>
            <p:custDataLst>
              <p:tags r:id="rId2"/>
            </p:custDataLst>
          </p:nvPr>
        </p:nvSpPr>
        <p:spPr>
          <a:xfrm>
            <a:off x="828040" y="1650739"/>
            <a:ext cx="5042253" cy="1228083"/>
          </a:xfrm>
          <a:prstGeom prst="round2DiagRect">
            <a:avLst>
              <a:gd name="adj1" fmla="val 18403"/>
              <a:gd name="adj2" fmla="val 15999"/>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44" name="对角圆角矩形 53"/>
          <p:cNvSpPr/>
          <p:nvPr>
            <p:custDataLst>
              <p:tags r:id="rId3"/>
            </p:custDataLst>
          </p:nvPr>
        </p:nvSpPr>
        <p:spPr>
          <a:xfrm>
            <a:off x="828040" y="1523380"/>
            <a:ext cx="504659" cy="481554"/>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46" name="直角三角形 54"/>
          <p:cNvSpPr/>
          <p:nvPr>
            <p:custDataLst>
              <p:tags r:id="rId4"/>
            </p:custDataLst>
          </p:nvPr>
        </p:nvSpPr>
        <p:spPr>
          <a:xfrm>
            <a:off x="1333038" y="1524014"/>
            <a:ext cx="76035" cy="126725"/>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48" name="文本框 56"/>
          <p:cNvSpPr txBox="1"/>
          <p:nvPr>
            <p:custDataLst>
              <p:tags r:id="rId5"/>
            </p:custDataLst>
          </p:nvPr>
        </p:nvSpPr>
        <p:spPr>
          <a:xfrm>
            <a:off x="1365987" y="1702062"/>
            <a:ext cx="4307523" cy="1113723"/>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确定团队目标：明确团队的使命和愿景，为团队提供方向和动力</a:t>
            </a:r>
            <a:endParaRPr lang="zh-CN" altLang="en-US">
              <a:solidFill>
                <a:schemeClr val="dk1">
                  <a:lumMod val="80000"/>
                  <a:lumOff val="20000"/>
                </a:schemeClr>
              </a:solidFill>
              <a:latin typeface="+mn-ea"/>
              <a:sym typeface="+mn-ea"/>
            </a:endParaRPr>
          </a:p>
        </p:txBody>
      </p:sp>
      <p:sp>
        <p:nvSpPr>
          <p:cNvPr id="1051050" name="对角圆角矩形 9"/>
          <p:cNvSpPr/>
          <p:nvPr>
            <p:custDataLst>
              <p:tags r:id="rId6"/>
            </p:custDataLst>
          </p:nvPr>
        </p:nvSpPr>
        <p:spPr>
          <a:xfrm>
            <a:off x="6313958" y="1650739"/>
            <a:ext cx="5042253" cy="1228083"/>
          </a:xfrm>
          <a:prstGeom prst="round2DiagRect">
            <a:avLst>
              <a:gd name="adj1" fmla="val 18419"/>
              <a:gd name="adj2" fmla="val 14126"/>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52" name="对角圆角矩形 10"/>
          <p:cNvSpPr/>
          <p:nvPr>
            <p:custDataLst>
              <p:tags r:id="rId7"/>
            </p:custDataLst>
          </p:nvPr>
        </p:nvSpPr>
        <p:spPr>
          <a:xfrm>
            <a:off x="6313958" y="1523380"/>
            <a:ext cx="504659" cy="481554"/>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54" name="直角三角形 11"/>
          <p:cNvSpPr/>
          <p:nvPr>
            <p:custDataLst>
              <p:tags r:id="rId8"/>
            </p:custDataLst>
          </p:nvPr>
        </p:nvSpPr>
        <p:spPr>
          <a:xfrm>
            <a:off x="6818323" y="1524014"/>
            <a:ext cx="76035" cy="126725"/>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56" name="文本框 12"/>
          <p:cNvSpPr txBox="1"/>
          <p:nvPr>
            <p:custDataLst>
              <p:tags r:id="rId9"/>
            </p:custDataLst>
          </p:nvPr>
        </p:nvSpPr>
        <p:spPr>
          <a:xfrm>
            <a:off x="6851272" y="1708398"/>
            <a:ext cx="4307523" cy="1113723"/>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制定团队规则：明确团队成员的权利和义务，确保团队运作的规范性和高效性</a:t>
            </a:r>
            <a:endParaRPr lang="en-US" altLang="zh-CN">
              <a:solidFill>
                <a:schemeClr val="dk1">
                  <a:lumMod val="80000"/>
                  <a:lumOff val="20000"/>
                </a:schemeClr>
              </a:solidFill>
              <a:latin typeface="+mn-ea"/>
              <a:sym typeface="+mn-ea"/>
            </a:endParaRPr>
          </a:p>
        </p:txBody>
      </p:sp>
      <p:sp>
        <p:nvSpPr>
          <p:cNvPr id="1051058" name="对角圆角矩形 5"/>
          <p:cNvSpPr/>
          <p:nvPr>
            <p:custDataLst>
              <p:tags r:id="rId10"/>
            </p:custDataLst>
          </p:nvPr>
        </p:nvSpPr>
        <p:spPr>
          <a:xfrm>
            <a:off x="828040" y="3319705"/>
            <a:ext cx="5042253" cy="1228083"/>
          </a:xfrm>
          <a:prstGeom prst="round2DiagRect">
            <a:avLst>
              <a:gd name="adj1" fmla="val 15411"/>
              <a:gd name="adj2" fmla="val 15070"/>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60" name="对角圆角矩形 6"/>
          <p:cNvSpPr/>
          <p:nvPr>
            <p:custDataLst>
              <p:tags r:id="rId11"/>
            </p:custDataLst>
          </p:nvPr>
        </p:nvSpPr>
        <p:spPr>
          <a:xfrm>
            <a:off x="828040" y="3192346"/>
            <a:ext cx="504659" cy="481554"/>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62" name="直角三角形 7"/>
          <p:cNvSpPr/>
          <p:nvPr>
            <p:custDataLst>
              <p:tags r:id="rId12"/>
            </p:custDataLst>
          </p:nvPr>
        </p:nvSpPr>
        <p:spPr>
          <a:xfrm>
            <a:off x="1333038" y="3192980"/>
            <a:ext cx="76035" cy="126725"/>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64" name="文本框 8"/>
          <p:cNvSpPr txBox="1"/>
          <p:nvPr>
            <p:custDataLst>
              <p:tags r:id="rId13"/>
            </p:custDataLst>
          </p:nvPr>
        </p:nvSpPr>
        <p:spPr>
          <a:xfrm>
            <a:off x="1365987" y="3377365"/>
            <a:ext cx="4307523" cy="1113723"/>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选拔团队成员：根据团队目标选择合适的人才，注重团队成员的多样性和互补性</a:t>
            </a:r>
            <a:endParaRPr lang="zh-CN" altLang="en-US">
              <a:solidFill>
                <a:schemeClr val="dk1">
                  <a:lumMod val="80000"/>
                  <a:lumOff val="20000"/>
                </a:schemeClr>
              </a:solidFill>
              <a:latin typeface="+mn-ea"/>
              <a:sym typeface="+mn-ea"/>
            </a:endParaRPr>
          </a:p>
        </p:txBody>
      </p:sp>
      <p:sp>
        <p:nvSpPr>
          <p:cNvPr id="1051066" name="对角圆角矩形 14"/>
          <p:cNvSpPr/>
          <p:nvPr>
            <p:custDataLst>
              <p:tags r:id="rId14"/>
            </p:custDataLst>
          </p:nvPr>
        </p:nvSpPr>
        <p:spPr>
          <a:xfrm>
            <a:off x="6313958" y="3319705"/>
            <a:ext cx="5042253" cy="1228083"/>
          </a:xfrm>
          <a:prstGeom prst="round2DiagRect">
            <a:avLst>
              <a:gd name="adj1" fmla="val 14446"/>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68" name="对角圆角矩形 18"/>
          <p:cNvSpPr/>
          <p:nvPr>
            <p:custDataLst>
              <p:tags r:id="rId15"/>
            </p:custDataLst>
          </p:nvPr>
        </p:nvSpPr>
        <p:spPr>
          <a:xfrm>
            <a:off x="6313958" y="3192346"/>
            <a:ext cx="504659" cy="481554"/>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70" name="直角三角形 19"/>
          <p:cNvSpPr/>
          <p:nvPr>
            <p:custDataLst>
              <p:tags r:id="rId16"/>
            </p:custDataLst>
          </p:nvPr>
        </p:nvSpPr>
        <p:spPr>
          <a:xfrm>
            <a:off x="6818323" y="3192980"/>
            <a:ext cx="76035" cy="126725"/>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72" name="文本框 20"/>
          <p:cNvSpPr txBox="1"/>
          <p:nvPr>
            <p:custDataLst>
              <p:tags r:id="rId17"/>
            </p:custDataLst>
          </p:nvPr>
        </p:nvSpPr>
        <p:spPr>
          <a:xfrm>
            <a:off x="6851272" y="3377365"/>
            <a:ext cx="4307523" cy="1113723"/>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培训和发展：为团队成员提供培训和发展机会，提升团队的整体素质和能力</a:t>
            </a:r>
            <a:endParaRPr lang="en-US" altLang="zh-CN">
              <a:solidFill>
                <a:schemeClr val="dk1">
                  <a:lumMod val="80000"/>
                  <a:lumOff val="20000"/>
                </a:schemeClr>
              </a:solidFill>
              <a:latin typeface="+mn-ea"/>
              <a:sym typeface="+mn-ea"/>
            </a:endParaRPr>
          </a:p>
        </p:txBody>
      </p:sp>
      <p:sp>
        <p:nvSpPr>
          <p:cNvPr id="1051074" name="对角圆角矩形 15"/>
          <p:cNvSpPr/>
          <p:nvPr>
            <p:custDataLst>
              <p:tags r:id="rId18"/>
            </p:custDataLst>
          </p:nvPr>
        </p:nvSpPr>
        <p:spPr>
          <a:xfrm>
            <a:off x="828040" y="4988671"/>
            <a:ext cx="5042253" cy="1228083"/>
          </a:xfrm>
          <a:prstGeom prst="round2DiagRect">
            <a:avLst>
              <a:gd name="adj1" fmla="val 16339"/>
              <a:gd name="adj2" fmla="val 1703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76" name="对角圆角矩形 16"/>
          <p:cNvSpPr/>
          <p:nvPr>
            <p:custDataLst>
              <p:tags r:id="rId19"/>
            </p:custDataLst>
          </p:nvPr>
        </p:nvSpPr>
        <p:spPr>
          <a:xfrm>
            <a:off x="828040" y="4860679"/>
            <a:ext cx="504659" cy="481554"/>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78" name="直角三角形 17"/>
          <p:cNvSpPr/>
          <p:nvPr>
            <p:custDataLst>
              <p:tags r:id="rId20"/>
            </p:custDataLst>
          </p:nvPr>
        </p:nvSpPr>
        <p:spPr>
          <a:xfrm>
            <a:off x="1333038" y="4856877"/>
            <a:ext cx="76035" cy="126725"/>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80" name="文本框 27"/>
          <p:cNvSpPr txBox="1"/>
          <p:nvPr>
            <p:custDataLst>
              <p:tags r:id="rId21"/>
            </p:custDataLst>
          </p:nvPr>
        </p:nvSpPr>
        <p:spPr>
          <a:xfrm>
            <a:off x="1365987" y="5046331"/>
            <a:ext cx="4307523" cy="1113723"/>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建立团队文化：塑造积极向上的团队文化，增强团队成员的归属感和凝聚力</a:t>
            </a:r>
            <a:endParaRPr lang="en-US" altLang="zh-CN">
              <a:solidFill>
                <a:schemeClr val="dk1">
                  <a:lumMod val="80000"/>
                  <a:lumOff val="20000"/>
                </a:schemeClr>
              </a:solidFill>
              <a:latin typeface="+mn-ea"/>
              <a:sym typeface="+mn-ea"/>
            </a:endParaRPr>
          </a:p>
        </p:txBody>
      </p:sp>
      <p:sp>
        <p:nvSpPr>
          <p:cNvPr id="1051082" name="对角圆角矩形 22"/>
          <p:cNvSpPr/>
          <p:nvPr>
            <p:custDataLst>
              <p:tags r:id="rId22"/>
            </p:custDataLst>
          </p:nvPr>
        </p:nvSpPr>
        <p:spPr>
          <a:xfrm>
            <a:off x="6313958" y="4988671"/>
            <a:ext cx="5042253" cy="1228083"/>
          </a:xfrm>
          <a:prstGeom prst="round2DiagRect">
            <a:avLst>
              <a:gd name="adj1" fmla="val 13517"/>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84" name="对角圆角矩形 23"/>
          <p:cNvSpPr/>
          <p:nvPr>
            <p:custDataLst>
              <p:tags r:id="rId23"/>
            </p:custDataLst>
          </p:nvPr>
        </p:nvSpPr>
        <p:spPr>
          <a:xfrm>
            <a:off x="6313958" y="4860679"/>
            <a:ext cx="504659" cy="481554"/>
          </a:xfrm>
          <a:prstGeom prst="round2DiagRect">
            <a:avLst>
              <a:gd name="adj1" fmla="val 26654"/>
              <a:gd name="adj2" fmla="val 0"/>
            </a:avLst>
          </a:prstGeom>
          <a:solidFill>
            <a:schemeClr val="accent6"/>
          </a:solidFill>
          <a:ln>
            <a:noFill/>
          </a:ln>
          <a:effectLst>
            <a:outerShdw blurRad="165100" dist="25400" dir="2700000" sx="102000" sy="102000" algn="tl" rotWithShape="0">
              <a:schemeClr val="accent6">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86" name="直角三角形 24"/>
          <p:cNvSpPr/>
          <p:nvPr>
            <p:custDataLst>
              <p:tags r:id="rId24"/>
            </p:custDataLst>
          </p:nvPr>
        </p:nvSpPr>
        <p:spPr>
          <a:xfrm>
            <a:off x="6818323" y="4856877"/>
            <a:ext cx="76035" cy="126725"/>
          </a:xfrm>
          <a:prstGeom prst="r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51088" name="文本框 25"/>
          <p:cNvSpPr txBox="1"/>
          <p:nvPr>
            <p:custDataLst>
              <p:tags r:id="rId25"/>
            </p:custDataLst>
          </p:nvPr>
        </p:nvSpPr>
        <p:spPr>
          <a:xfrm>
            <a:off x="6851272" y="5046331"/>
            <a:ext cx="4307523" cy="1113723"/>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团队沟通和协作：建立有效的沟通机制，促进团队成员之间的协作和合作</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51212" name="文本占位符 5"/>
          <p:cNvSpPr>
            <a:spLocks noGrp="1"/>
          </p:cNvSpPr>
          <p:nvPr>
            <p:ph type="body" idx="5"/>
            <p:custDataLst>
              <p:tags r:id="rId2"/>
            </p:custDataLst>
          </p:nvPr>
        </p:nvSpPr>
        <p:spPr/>
        <p:txBody>
          <a:bodyPr>
            <a:normAutofit fontScale="96250" lnSpcReduction="20000"/>
          </a:bodyPr>
          <a:lstStyle/>
          <a:p>
            <a:r>
              <a:rPr lang="zh-CN" altLang="en-US"/>
              <a:t>04.</a:t>
            </a:r>
            <a:endParaRPr lang="zh-CN" altLang="en-US"/>
          </a:p>
        </p:txBody>
      </p:sp>
      <p:sp>
        <p:nvSpPr>
          <p:cNvPr id="1051214" name="标题 9"/>
          <p:cNvSpPr>
            <a:spLocks noGrp="1"/>
          </p:cNvSpPr>
          <p:nvPr>
            <p:ph type="title" idx="4"/>
            <p:custDataLst>
              <p:tags r:id="rId3"/>
            </p:custDataLst>
          </p:nvPr>
        </p:nvSpPr>
        <p:spPr/>
        <p:txBody>
          <a:bodyPr/>
          <a:lstStyle/>
          <a:p>
            <a:r>
              <a:rPr lang="zh-CN" altLang="en-US"/>
              <a:t>团队合作介绍</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51464" name="标题 2"/>
          <p:cNvSpPr>
            <a:spLocks noGrp="1"/>
          </p:cNvSpPr>
          <p:nvPr>
            <p:ph type="title" idx="3"/>
          </p:nvPr>
        </p:nvSpPr>
        <p:spPr/>
        <p:txBody>
          <a:bodyPr/>
          <a:lstStyle/>
          <a:p>
            <a:r>
              <a:rPr lang="zh-CN" altLang="en-US"/>
              <a:t>团队合作概念</a:t>
            </a:r>
            <a:endParaRPr lang="zh-CN" altLang="en-US"/>
          </a:p>
        </p:txBody>
      </p:sp>
      <p:sp>
        <p:nvSpPr>
          <p:cNvPr id="1051466" name="矩形 31"/>
          <p:cNvSpPr/>
          <p:nvPr>
            <p:custDataLst>
              <p:tags r:id="rId2"/>
            </p:custDataLst>
          </p:nvPr>
        </p:nvSpPr>
        <p:spPr>
          <a:xfrm>
            <a:off x="2676474" y="1490345"/>
            <a:ext cx="6832436" cy="105361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团队合作是指两个或两个以上的人或组织为了共同的目标而共同努力的过程。</a:t>
            </a:r>
            <a:endParaRPr lang="zh-CN" altLang="en-US" sz="1200" spc="150">
              <a:solidFill>
                <a:schemeClr val="tx1">
                  <a:lumMod val="65000"/>
                  <a:lumOff val="35000"/>
                </a:schemeClr>
              </a:solidFill>
              <a:latin typeface="+mn-ea"/>
              <a:sym typeface="+mn-ea"/>
            </a:endParaRPr>
          </a:p>
        </p:txBody>
      </p:sp>
      <p:sp>
        <p:nvSpPr>
          <p:cNvPr id="1051468" name="矩形 4"/>
          <p:cNvSpPr/>
          <p:nvPr>
            <p:custDataLst>
              <p:tags r:id="rId3"/>
            </p:custDataLst>
          </p:nvPr>
        </p:nvSpPr>
        <p:spPr>
          <a:xfrm>
            <a:off x="2676474" y="2725582"/>
            <a:ext cx="6832436" cy="105361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团队合作可以促进团队成员之间的沟通和协作，提高工作效率和质量。</a:t>
            </a:r>
            <a:endParaRPr lang="zh-CN" altLang="en-US" sz="1200" spc="150">
              <a:solidFill>
                <a:schemeClr val="tx1">
                  <a:lumMod val="65000"/>
                  <a:lumOff val="35000"/>
                </a:schemeClr>
              </a:solidFill>
              <a:latin typeface="+mn-ea"/>
              <a:sym typeface="+mn-ea"/>
            </a:endParaRPr>
          </a:p>
        </p:txBody>
      </p:sp>
      <p:sp>
        <p:nvSpPr>
          <p:cNvPr id="1051470" name="矩形 5"/>
          <p:cNvSpPr/>
          <p:nvPr>
            <p:custDataLst>
              <p:tags r:id="rId4"/>
            </p:custDataLst>
          </p:nvPr>
        </p:nvSpPr>
        <p:spPr>
          <a:xfrm>
            <a:off x="2676474" y="3960819"/>
            <a:ext cx="6832436" cy="105361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团队合作可以促进团队成员之间的相互学习和成长，提高个人能力和素质。</a:t>
            </a:r>
            <a:endParaRPr lang="zh-CN" altLang="en-US" sz="1200" spc="150">
              <a:solidFill>
                <a:schemeClr val="tx1">
                  <a:lumMod val="65000"/>
                  <a:lumOff val="35000"/>
                </a:schemeClr>
              </a:solidFill>
              <a:latin typeface="+mn-ea"/>
              <a:sym typeface="+mn-ea"/>
            </a:endParaRPr>
          </a:p>
        </p:txBody>
      </p:sp>
      <p:sp>
        <p:nvSpPr>
          <p:cNvPr id="1051472" name="矩形 7"/>
          <p:cNvSpPr/>
          <p:nvPr>
            <p:custDataLst>
              <p:tags r:id="rId5"/>
            </p:custDataLst>
          </p:nvPr>
        </p:nvSpPr>
        <p:spPr>
          <a:xfrm>
            <a:off x="2676474" y="5196056"/>
            <a:ext cx="6832436" cy="1053614"/>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团队合作可以促进团队成员之间的相互支持和帮助，提高团队凝聚力和向心力。</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51596" name="标题 2"/>
          <p:cNvSpPr>
            <a:spLocks noGrp="1"/>
          </p:cNvSpPr>
          <p:nvPr>
            <p:ph type="title" idx="3"/>
          </p:nvPr>
        </p:nvSpPr>
        <p:spPr/>
        <p:txBody>
          <a:bodyPr/>
          <a:lstStyle/>
          <a:p>
            <a:r>
              <a:rPr lang="zh-CN" altLang="en-US"/>
              <a:t>团队合作特点</a:t>
            </a:r>
            <a:endParaRPr lang="zh-CN" altLang="en-US"/>
          </a:p>
        </p:txBody>
      </p:sp>
      <p:sp>
        <p:nvSpPr>
          <p:cNvPr id="1051598" name="五边形 30"/>
          <p:cNvSpPr/>
          <p:nvPr>
            <p:custDataLst>
              <p:tags r:id="rId2"/>
            </p:custDataLst>
          </p:nvPr>
        </p:nvSpPr>
        <p:spPr>
          <a:xfrm>
            <a:off x="828040" y="3316398"/>
            <a:ext cx="2790460" cy="1134285"/>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1600" name="燕尾形 36"/>
          <p:cNvSpPr/>
          <p:nvPr>
            <p:custDataLst>
              <p:tags r:id="rId3"/>
            </p:custDataLst>
          </p:nvPr>
        </p:nvSpPr>
        <p:spPr>
          <a:xfrm>
            <a:off x="3335141" y="3316398"/>
            <a:ext cx="2790460" cy="1134285"/>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1602" name="燕尾形 37"/>
          <p:cNvSpPr/>
          <p:nvPr>
            <p:custDataLst>
              <p:tags r:id="rId4"/>
            </p:custDataLst>
          </p:nvPr>
        </p:nvSpPr>
        <p:spPr>
          <a:xfrm>
            <a:off x="8349342" y="3316398"/>
            <a:ext cx="2790460" cy="1134285"/>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1604" name="燕尾形 38"/>
          <p:cNvSpPr/>
          <p:nvPr>
            <p:custDataLst>
              <p:tags r:id="rId5"/>
            </p:custDataLst>
          </p:nvPr>
        </p:nvSpPr>
        <p:spPr>
          <a:xfrm>
            <a:off x="5842241" y="3316398"/>
            <a:ext cx="2790460" cy="1134285"/>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1606" name="文本框 3"/>
          <p:cNvSpPr txBox="1"/>
          <p:nvPr>
            <p:custDataLst>
              <p:tags r:id="rId6"/>
            </p:custDataLst>
          </p:nvPr>
        </p:nvSpPr>
        <p:spPr>
          <a:xfrm>
            <a:off x="3276777" y="4692597"/>
            <a:ext cx="3009536" cy="131868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相互依赖：团队成员相互依赖，共同完成任务</a:t>
            </a:r>
            <a:endParaRPr lang="zh-CN" altLang="en-US" sz="1400" spc="150">
              <a:solidFill>
                <a:schemeClr val="tx1"/>
              </a:solidFill>
              <a:effectLst/>
              <a:latin typeface="+mn-ea"/>
              <a:sym typeface="+mn-ea"/>
            </a:endParaRPr>
          </a:p>
        </p:txBody>
      </p:sp>
      <p:sp>
        <p:nvSpPr>
          <p:cNvPr id="1051608" name="文本框 6"/>
          <p:cNvSpPr txBox="1"/>
          <p:nvPr>
            <p:custDataLst>
              <p:tags r:id="rId7"/>
            </p:custDataLst>
          </p:nvPr>
        </p:nvSpPr>
        <p:spPr>
          <a:xfrm>
            <a:off x="828040" y="1729583"/>
            <a:ext cx="3009536" cy="13575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目标一致：团队成员有共同的目标，共同努力实现</a:t>
            </a:r>
            <a:endParaRPr lang="zh-CN" altLang="en-US" sz="1400" spc="150">
              <a:solidFill>
                <a:schemeClr val="tx1"/>
              </a:solidFill>
              <a:effectLst/>
              <a:latin typeface="+mn-ea"/>
              <a:sym typeface="+mn-ea"/>
            </a:endParaRPr>
          </a:p>
        </p:txBody>
      </p:sp>
      <p:sp>
        <p:nvSpPr>
          <p:cNvPr id="1051610" name="文本框 7"/>
          <p:cNvSpPr txBox="1"/>
          <p:nvPr>
            <p:custDataLst>
              <p:tags r:id="rId8"/>
            </p:custDataLst>
          </p:nvPr>
        </p:nvSpPr>
        <p:spPr>
          <a:xfrm>
            <a:off x="5840549" y="1729583"/>
            <a:ext cx="3009536" cy="13575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沟通协调：团队成员需要良好的沟通和协调，以避免误解和冲突</a:t>
            </a:r>
            <a:endParaRPr lang="zh-CN" altLang="en-US" sz="1400" spc="150">
              <a:solidFill>
                <a:schemeClr val="tx1"/>
              </a:solidFill>
              <a:effectLst/>
              <a:latin typeface="+mn-ea"/>
              <a:sym typeface="+mn-ea"/>
            </a:endParaRPr>
          </a:p>
        </p:txBody>
      </p:sp>
      <p:sp>
        <p:nvSpPr>
          <p:cNvPr id="1051612" name="文本框 8"/>
          <p:cNvSpPr txBox="1"/>
          <p:nvPr>
            <p:custDataLst>
              <p:tags r:id="rId9"/>
            </p:custDataLst>
          </p:nvPr>
        </p:nvSpPr>
        <p:spPr>
          <a:xfrm>
            <a:off x="8346804" y="4692597"/>
            <a:ext cx="3009536" cy="131868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责任分担：团队成员需要明确各自的责任和义务，共同承担责任和压力</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p:cNvGrpSpPr/>
        <p:nvPr/>
      </p:nvGrpSpPr>
      <p:grpSpPr>
        <a:xfrm>
          <a:off x="0" y="0"/>
          <a:ext cx="0" cy="0"/>
        </a:xfrm>
      </p:grpSpPr>
      <p:sp>
        <p:nvSpPr>
          <p:cNvPr id="1051736" name="标题 2"/>
          <p:cNvSpPr>
            <a:spLocks noGrp="1"/>
          </p:cNvSpPr>
          <p:nvPr>
            <p:ph type="title" idx="3"/>
          </p:nvPr>
        </p:nvSpPr>
        <p:spPr/>
        <p:txBody>
          <a:bodyPr/>
          <a:lstStyle/>
          <a:p>
            <a:r>
              <a:rPr lang="zh-CN" altLang="en-US"/>
              <a:t>团队合作优势</a:t>
            </a:r>
            <a:endParaRPr lang="zh-CN" altLang="en-US"/>
          </a:p>
        </p:txBody>
      </p:sp>
      <p:sp>
        <p:nvSpPr>
          <p:cNvPr id="1051738" name="矩形 15"/>
          <p:cNvSpPr/>
          <p:nvPr>
            <p:custDataLst>
              <p:tags r:id="rId2"/>
            </p:custDataLst>
          </p:nvPr>
        </p:nvSpPr>
        <p:spPr>
          <a:xfrm>
            <a:off x="2422506" y="1571150"/>
            <a:ext cx="7342632" cy="645623"/>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集思广益：团队成员可以分享各自的知识和经验，共同解决问题</a:t>
            </a:r>
            <a:endParaRPr lang="zh-CN" altLang="en-US" sz="1200" spc="150">
              <a:solidFill>
                <a:schemeClr val="tx1">
                  <a:lumMod val="85000"/>
                  <a:lumOff val="15000"/>
                </a:schemeClr>
              </a:solidFill>
              <a:latin typeface="+mn-ea"/>
              <a:sym typeface="+mn-ea"/>
            </a:endParaRPr>
          </a:p>
        </p:txBody>
      </p:sp>
      <p:sp>
        <p:nvSpPr>
          <p:cNvPr id="1051740" name="任意多边形 17"/>
          <p:cNvSpPr/>
          <p:nvPr>
            <p:custDataLst>
              <p:tags r:id="rId3"/>
            </p:custDataLst>
          </p:nvPr>
        </p:nvSpPr>
        <p:spPr>
          <a:xfrm flipV="1">
            <a:off x="2344150" y="1490345"/>
            <a:ext cx="1313283" cy="24731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742" name="任意多边形 18"/>
          <p:cNvSpPr/>
          <p:nvPr>
            <p:custDataLst>
              <p:tags r:id="rId4"/>
            </p:custDataLst>
          </p:nvPr>
        </p:nvSpPr>
        <p:spPr>
          <a:xfrm flipH="1">
            <a:off x="8527763" y="2051082"/>
            <a:ext cx="1313283" cy="24731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744" name="矩形 27"/>
          <p:cNvSpPr/>
          <p:nvPr>
            <p:custDataLst>
              <p:tags r:id="rId5"/>
            </p:custDataLst>
          </p:nvPr>
        </p:nvSpPr>
        <p:spPr>
          <a:xfrm>
            <a:off x="2422506" y="2888514"/>
            <a:ext cx="7342632" cy="645623"/>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提高效率：团队成员可以分工合作，提高工作效率</a:t>
            </a:r>
            <a:endParaRPr lang="zh-CN" altLang="en-US" sz="1200" spc="150">
              <a:solidFill>
                <a:schemeClr val="tx1">
                  <a:lumMod val="85000"/>
                  <a:lumOff val="15000"/>
                </a:schemeClr>
              </a:solidFill>
              <a:latin typeface="+mn-ea"/>
              <a:sym typeface="+mn-ea"/>
            </a:endParaRPr>
          </a:p>
        </p:txBody>
      </p:sp>
      <p:sp>
        <p:nvSpPr>
          <p:cNvPr id="1051746" name="任意多边形 29"/>
          <p:cNvSpPr/>
          <p:nvPr>
            <p:custDataLst>
              <p:tags r:id="rId6"/>
            </p:custDataLst>
          </p:nvPr>
        </p:nvSpPr>
        <p:spPr>
          <a:xfrm flipV="1">
            <a:off x="2344150" y="2807709"/>
            <a:ext cx="1313283" cy="24731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748" name="任意多边形 30"/>
          <p:cNvSpPr/>
          <p:nvPr>
            <p:custDataLst>
              <p:tags r:id="rId7"/>
            </p:custDataLst>
          </p:nvPr>
        </p:nvSpPr>
        <p:spPr>
          <a:xfrm flipH="1">
            <a:off x="8527763" y="3368446"/>
            <a:ext cx="1313283" cy="24731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750" name="矩形 5"/>
          <p:cNvSpPr/>
          <p:nvPr>
            <p:custDataLst>
              <p:tags r:id="rId8"/>
            </p:custDataLst>
          </p:nvPr>
        </p:nvSpPr>
        <p:spPr>
          <a:xfrm>
            <a:off x="2422506" y="4205878"/>
            <a:ext cx="7342632" cy="645623"/>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增强责任感：团队成员共同承担任务，增强责任感和团队精神</a:t>
            </a:r>
            <a:endParaRPr lang="zh-CN" altLang="en-US" sz="1200" spc="150">
              <a:solidFill>
                <a:schemeClr val="tx1">
                  <a:lumMod val="85000"/>
                  <a:lumOff val="15000"/>
                </a:schemeClr>
              </a:solidFill>
              <a:latin typeface="+mn-ea"/>
              <a:sym typeface="+mn-ea"/>
            </a:endParaRPr>
          </a:p>
        </p:txBody>
      </p:sp>
      <p:sp>
        <p:nvSpPr>
          <p:cNvPr id="1051752" name="任意多边形 7"/>
          <p:cNvSpPr/>
          <p:nvPr>
            <p:custDataLst>
              <p:tags r:id="rId9"/>
            </p:custDataLst>
          </p:nvPr>
        </p:nvSpPr>
        <p:spPr>
          <a:xfrm flipV="1">
            <a:off x="2344150" y="4125073"/>
            <a:ext cx="1313283" cy="24731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754" name="任意多边形 8"/>
          <p:cNvSpPr/>
          <p:nvPr>
            <p:custDataLst>
              <p:tags r:id="rId10"/>
            </p:custDataLst>
          </p:nvPr>
        </p:nvSpPr>
        <p:spPr>
          <a:xfrm flipH="1">
            <a:off x="8527763" y="4685810"/>
            <a:ext cx="1313283" cy="24731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756" name="矩形 10"/>
          <p:cNvSpPr/>
          <p:nvPr>
            <p:custDataLst>
              <p:tags r:id="rId11"/>
            </p:custDataLst>
          </p:nvPr>
        </p:nvSpPr>
        <p:spPr>
          <a:xfrm>
            <a:off x="2422506" y="5523242"/>
            <a:ext cx="7342632" cy="645623"/>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促进创新：团队成员可以相互启发，促进创新和创意的产生</a:t>
            </a:r>
            <a:endParaRPr lang="zh-CN" altLang="en-US" sz="1200" spc="150">
              <a:solidFill>
                <a:schemeClr val="tx1">
                  <a:lumMod val="85000"/>
                  <a:lumOff val="15000"/>
                </a:schemeClr>
              </a:solidFill>
              <a:latin typeface="+mn-ea"/>
              <a:sym typeface="+mn-ea"/>
            </a:endParaRPr>
          </a:p>
        </p:txBody>
      </p:sp>
      <p:sp>
        <p:nvSpPr>
          <p:cNvPr id="1051758" name="任意多边形 12"/>
          <p:cNvSpPr/>
          <p:nvPr>
            <p:custDataLst>
              <p:tags r:id="rId12"/>
            </p:custDataLst>
          </p:nvPr>
        </p:nvSpPr>
        <p:spPr>
          <a:xfrm flipV="1">
            <a:off x="2344150" y="5442438"/>
            <a:ext cx="1313283" cy="24731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760" name="任意多边形 13"/>
          <p:cNvSpPr/>
          <p:nvPr>
            <p:custDataLst>
              <p:tags r:id="rId13"/>
            </p:custDataLst>
          </p:nvPr>
        </p:nvSpPr>
        <p:spPr>
          <a:xfrm flipH="1">
            <a:off x="8527763" y="6003174"/>
            <a:ext cx="1313283" cy="24731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p:cNvGrpSpPr/>
        <p:nvPr/>
      </p:nvGrpSpPr>
      <p:grpSpPr>
        <a:xfrm>
          <a:off x="0" y="0"/>
          <a:ext cx="0" cy="0"/>
        </a:xfrm>
      </p:grpSpPr>
      <p:sp>
        <p:nvSpPr>
          <p:cNvPr id="1051884" name="标题 2"/>
          <p:cNvSpPr>
            <a:spLocks noGrp="1"/>
          </p:cNvSpPr>
          <p:nvPr>
            <p:ph type="title" idx="3"/>
          </p:nvPr>
        </p:nvSpPr>
        <p:spPr/>
        <p:txBody>
          <a:bodyPr/>
          <a:lstStyle/>
          <a:p>
            <a:r>
              <a:rPr lang="zh-CN" altLang="en-US"/>
              <a:t>团队合作方法</a:t>
            </a:r>
            <a:endParaRPr lang="zh-CN" altLang="en-US"/>
          </a:p>
        </p:txBody>
      </p:sp>
      <p:sp>
        <p:nvSpPr>
          <p:cNvPr id="1051886" name="矩形 3"/>
          <p:cNvSpPr/>
          <p:nvPr>
            <p:custDataLst>
              <p:tags r:id="rId2"/>
            </p:custDataLst>
          </p:nvPr>
        </p:nvSpPr>
        <p:spPr>
          <a:xfrm>
            <a:off x="1610958" y="1490345"/>
            <a:ext cx="9490774" cy="104348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888" name="矩形 13"/>
          <p:cNvSpPr/>
          <p:nvPr>
            <p:custDataLst>
              <p:tags r:id="rId3"/>
            </p:custDataLst>
          </p:nvPr>
        </p:nvSpPr>
        <p:spPr>
          <a:xfrm>
            <a:off x="1082708" y="1490345"/>
            <a:ext cx="257387" cy="104348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890" name="文本框 4"/>
          <p:cNvSpPr txBox="1"/>
          <p:nvPr>
            <p:custDataLst>
              <p:tags r:id="rId4"/>
            </p:custDataLst>
          </p:nvPr>
        </p:nvSpPr>
        <p:spPr>
          <a:xfrm>
            <a:off x="1882702" y="1580503"/>
            <a:ext cx="9081000" cy="86322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明确团队目标：设定共同目标，明确分工和责任</a:t>
            </a:r>
            <a:endParaRPr lang="zh-CN" altLang="en-US" sz="2000" spc="150">
              <a:solidFill>
                <a:schemeClr val="tx1">
                  <a:lumMod val="85000"/>
                  <a:lumOff val="15000"/>
                </a:schemeClr>
              </a:solidFill>
              <a:latin typeface="+mn-ea"/>
              <a:sym typeface="+mn-ea"/>
            </a:endParaRPr>
          </a:p>
        </p:txBody>
      </p:sp>
      <p:sp>
        <p:nvSpPr>
          <p:cNvPr id="1051892" name="矩形 39"/>
          <p:cNvSpPr/>
          <p:nvPr>
            <p:custDataLst>
              <p:tags r:id="rId5"/>
            </p:custDataLst>
          </p:nvPr>
        </p:nvSpPr>
        <p:spPr>
          <a:xfrm>
            <a:off x="1610958" y="2729065"/>
            <a:ext cx="9490774" cy="104348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894" name="矩形 5"/>
          <p:cNvSpPr/>
          <p:nvPr>
            <p:custDataLst>
              <p:tags r:id="rId6"/>
            </p:custDataLst>
          </p:nvPr>
        </p:nvSpPr>
        <p:spPr>
          <a:xfrm>
            <a:off x="1082708" y="2729065"/>
            <a:ext cx="257387" cy="104348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896" name="文本框 41"/>
          <p:cNvSpPr txBox="1"/>
          <p:nvPr>
            <p:custDataLst>
              <p:tags r:id="rId7"/>
            </p:custDataLst>
          </p:nvPr>
        </p:nvSpPr>
        <p:spPr>
          <a:xfrm>
            <a:off x="1882702" y="2819223"/>
            <a:ext cx="9081000" cy="86322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沟通协作：建立有效的沟通机制，确保信息畅通</a:t>
            </a:r>
            <a:endParaRPr lang="zh-CN" altLang="en-US" sz="2000" spc="150">
              <a:solidFill>
                <a:schemeClr val="tx1">
                  <a:lumMod val="85000"/>
                  <a:lumOff val="15000"/>
                </a:schemeClr>
              </a:solidFill>
              <a:latin typeface="+mn-ea"/>
              <a:sym typeface="+mn-ea"/>
            </a:endParaRPr>
          </a:p>
        </p:txBody>
      </p:sp>
      <p:sp>
        <p:nvSpPr>
          <p:cNvPr id="1051898" name="矩形 12"/>
          <p:cNvSpPr/>
          <p:nvPr>
            <p:custDataLst>
              <p:tags r:id="rId8"/>
            </p:custDataLst>
          </p:nvPr>
        </p:nvSpPr>
        <p:spPr>
          <a:xfrm>
            <a:off x="1610958" y="3967784"/>
            <a:ext cx="9490774" cy="104348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900" name="矩形 17"/>
          <p:cNvSpPr/>
          <p:nvPr>
            <p:custDataLst>
              <p:tags r:id="rId9"/>
            </p:custDataLst>
          </p:nvPr>
        </p:nvSpPr>
        <p:spPr>
          <a:xfrm>
            <a:off x="1082708" y="3967784"/>
            <a:ext cx="257387" cy="104348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902" name="文本框 19"/>
          <p:cNvSpPr txBox="1"/>
          <p:nvPr>
            <p:custDataLst>
              <p:tags r:id="rId10"/>
            </p:custDataLst>
          </p:nvPr>
        </p:nvSpPr>
        <p:spPr>
          <a:xfrm>
            <a:off x="1882702" y="4057942"/>
            <a:ext cx="9081000" cy="86322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信任与尊重：相互信任，尊重团队成员的意见和贡献</a:t>
            </a:r>
            <a:endParaRPr lang="zh-CN" altLang="en-US" sz="2000" spc="150">
              <a:solidFill>
                <a:schemeClr val="tx1">
                  <a:lumMod val="85000"/>
                  <a:lumOff val="15000"/>
                </a:schemeClr>
              </a:solidFill>
              <a:latin typeface="+mn-ea"/>
              <a:sym typeface="+mn-ea"/>
            </a:endParaRPr>
          </a:p>
        </p:txBody>
      </p:sp>
      <p:sp>
        <p:nvSpPr>
          <p:cNvPr id="1051904" name="矩形 49"/>
          <p:cNvSpPr/>
          <p:nvPr>
            <p:custDataLst>
              <p:tags r:id="rId11"/>
            </p:custDataLst>
          </p:nvPr>
        </p:nvSpPr>
        <p:spPr>
          <a:xfrm>
            <a:off x="1610958" y="5205869"/>
            <a:ext cx="9490774" cy="104348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906" name="矩形 26"/>
          <p:cNvSpPr/>
          <p:nvPr>
            <p:custDataLst>
              <p:tags r:id="rId12"/>
            </p:custDataLst>
          </p:nvPr>
        </p:nvSpPr>
        <p:spPr>
          <a:xfrm>
            <a:off x="1082708" y="5205869"/>
            <a:ext cx="257387" cy="104348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51908" name="文本框 27"/>
          <p:cNvSpPr txBox="1"/>
          <p:nvPr>
            <p:custDataLst>
              <p:tags r:id="rId13"/>
            </p:custDataLst>
          </p:nvPr>
        </p:nvSpPr>
        <p:spPr>
          <a:xfrm>
            <a:off x="1882702" y="5296027"/>
            <a:ext cx="9081000" cy="86322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激励与奖励：设立激励机制，鼓励团队成员积极参与和贡献</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7" name=""/>
        <p:cNvGrpSpPr/>
        <p:nvPr/>
      </p:nvGrpSpPr>
      <p:grpSpPr>
        <a:xfrm>
          <a:off x="0" y="0"/>
          <a:ext cx="0" cy="0"/>
        </a:xfrm>
      </p:grpSpPr>
      <p:sp>
        <p:nvSpPr>
          <p:cNvPr id="1052032" name="文本占位符 5"/>
          <p:cNvSpPr>
            <a:spLocks noGrp="1"/>
          </p:cNvSpPr>
          <p:nvPr>
            <p:ph type="body" idx="5"/>
            <p:custDataLst>
              <p:tags r:id="rId2"/>
            </p:custDataLst>
          </p:nvPr>
        </p:nvSpPr>
        <p:spPr/>
        <p:txBody>
          <a:bodyPr>
            <a:normAutofit fontScale="96250" lnSpcReduction="20000"/>
          </a:bodyPr>
          <a:lstStyle/>
          <a:p>
            <a:r>
              <a:rPr lang="zh-CN" altLang="en-US"/>
              <a:t>05.</a:t>
            </a:r>
            <a:endParaRPr lang="zh-CN" altLang="en-US"/>
          </a:p>
        </p:txBody>
      </p:sp>
      <p:sp>
        <p:nvSpPr>
          <p:cNvPr id="1052034" name="标题 9"/>
          <p:cNvSpPr>
            <a:spLocks noGrp="1"/>
          </p:cNvSpPr>
          <p:nvPr>
            <p:ph type="title" idx="4"/>
            <p:custDataLst>
              <p:tags r:id="rId3"/>
            </p:custDataLst>
          </p:nvPr>
        </p:nvSpPr>
        <p:spPr/>
        <p:txBody>
          <a:bodyPr>
            <a:normAutofit fontScale="96774"/>
          </a:bodyPr>
          <a:lstStyle/>
          <a:p>
            <a:r>
              <a:rPr lang="zh-CN" altLang="en-US"/>
              <a:t>小人团队与团队合作</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https://d.book118.com/915100133332011034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14"/>
  <p:tag name="KSO_WM_UNIT_INDEX" val="14"/>
  <p:tag name="KSO_WM_UNIT_LAYERLEVEL" val="1"/>
  <p:tag name="KSO_WM_UNIT_TEXT_FILL_FORE_SCHEMECOLOR_INDEX" val="2"/>
  <p:tag name="KSO_WM_UNIT_TEXT_FILL_FORE_SCHEMECOLOR_INDEX_BRIGHTNESS" val="0"/>
  <p:tag name="KSO_WM_UNIT_TEXT_FILL_TYPE"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 a click to unlimited possibilities "/>
  <p:tag name="KSO_WM_UNIT_TYPE" val="b"/>
  <p:tag name="KSO_WM_UNIT_VALUE" val="17"/>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_1*i*15"/>
  <p:tag name="KSO_WM_UNIT_INDEX" val="15"/>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i*16"/>
  <p:tag name="KSO_WM_UNIT_INDEX" val="16"/>
  <p:tag name="KSO_WM_UNIT_LAYERLEVEL" val="1"/>
  <p:tag name="KSO_WM_UNIT_TEXT_FILL_FORE_SCHEMECOLOR_INDEX" val="2"/>
  <p:tag name="KSO_WM_UNIT_TEXT_FILL_FORE_SCHEMECOLOR_INDEX_BRIGHTNESS" val="0"/>
  <p:tag name="KSO_WM_UNIT_TEXT_FILL_TYPE"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9"/>
  <p:tag name="KSO_WM_UNIT_INDEX" val="19"/>
  <p:tag name="KSO_WM_UNIT_LAYERLEVEL" val="1"/>
  <p:tag name="KSO_WM_UNIT_LINE_FILL_TYPE" val="2"/>
  <p:tag name="KSO_WM_UNIT_LINE_FORE_SCHEMECOLOR_INDEX" val="8"/>
  <p:tag name="KSO_WM_UNIT_LINE_FORE_SCHEMECOLOR_INDEX_BRIGHTNESS" val="0"/>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2*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4"/>
  <p:tag name="KSO_WM_UNIT_INDEX" val="14"/>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5"/>
  <p:tag name="KSO_WM_UNIT_INDEX" val="15"/>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14"/>
  <p:tag name="KSO_WM_UNIT_INDEX" val="14"/>
  <p:tag name="KSO_WM_UNIT_LAYERLEVEL" val="1"/>
  <p:tag name="KSO_WM_UNIT_TEXT_FILL_FORE_SCHEMECOLOR_INDEX" val="2"/>
  <p:tag name="KSO_WM_UNIT_TEXT_FILL_FORE_SCHEMECOLOR_INDEX_BRIGHTNESS" val="0"/>
  <p:tag name="KSO_WM_UNIT_TEXT_FILL_TYPE"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3*i*15"/>
  <p:tag name="KSO_WM_UNIT_INDEX" val="15"/>
  <p:tag name="KSO_WM_UNIT_LAYERLEVEL" val="1"/>
  <p:tag name="KSO_WM_UNIT_TEXT_FILL_FORE_SCHEMECOLOR_INDEX" val="2"/>
  <p:tag name="KSO_WM_UNIT_TEXT_FILL_FORE_SCHEMECOLOR_INDEX_BRIGHTNESS" val="0"/>
  <p:tag name="KSO_WM_UNIT_TEXT_FILL_TYPE"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VALUE" val="17"/>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_3*i*16"/>
  <p:tag name="KSO_WM_UNIT_INDEX" val="16"/>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3*i*17"/>
  <p:tag name="KSO_WM_UNIT_INDEX" val="17"/>
  <p:tag name="KSO_WM_UNIT_LAYERLEVEL" val="1"/>
  <p:tag name="KSO_WM_UNIT_TEXT_FILL_FORE_SCHEMECOLOR_INDEX" val="2"/>
  <p:tag name="KSO_WM_UNIT_TEXT_FILL_FORE_SCHEMECOLOR_INDEX_BRIGHTNESS" val="0"/>
  <p:tag name="KSO_WM_UNIT_TEXT_FILL_TYPE"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LINE_FILL_TYPE" val="2"/>
  <p:tag name="KSO_WM_UNIT_LINE_FORE_SCHEMECOLOR_INDEX" val="8"/>
  <p:tag name="KSO_WM_UNIT_LINE_FORE_SCHEMECOLOR_INDEX_BRIGHTNESS" val="0"/>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4*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_4*i*14"/>
  <p:tag name="KSO_WM_UNIT_INDEX" val="14"/>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87.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 val="14"/>
  <p:tag name="KSO_WM_UNIT_TEXT_FILL_FORE_SCHEMECOLOR_INDEX_BRIGHTNESS" val="-0.25"/>
  <p:tag name="KSO_WM_UNIT_TEXT_FILL_TYPE" val="1"/>
  <p:tag name="KSO_WM_UNIT_TYPE" val="e"/>
  <p:tag name="KSO_WM_UNIT_VALUE" val="6"/>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此处添加标题"/>
  <p:tag name="KSO_WM_UNIT_TYPE" val="a"/>
  <p:tag name="KSO_WM_UNIT_VALUE" val="1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18"/>
  <p:tag name="KSO_WM_UNIT_INDEX" val="18"/>
  <p:tag name="KSO_WM_UNIT_LAYERLEVEL" val="1"/>
  <p:tag name="KSO_WM_UNIT_LINE_FILL_TYPE" val="2"/>
  <p:tag name="KSO_WM_UNIT_LINE_FORE_SCHEMECOLOR_INDEX" val="8"/>
  <p:tag name="KSO_WM_UNIT_LINE_FORE_SCHEMECOLOR_INDEX_BRIGHTNESS" val="0"/>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5*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1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4"/>
  <p:tag name="KSO_WM_UNIT_INDEX" val="14"/>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5"/>
  <p:tag name="KSO_WM_UNIT_INDEX" val="15"/>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6*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13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3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4"/>
  <p:tag name="KSO_WM_UNIT_INDEX" val="14"/>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5"/>
  <p:tag name="KSO_WM_UNIT_INDEX" val="15"/>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7*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4"/>
  <p:tag name="KSO_WM_UNIT_INDEX" val="14"/>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5"/>
  <p:tag name="KSO_WM_UNIT_INDEX" val="15"/>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8*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9*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0*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2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0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4"/>
  <p:tag name="KSO_WM_UNIT_INDEX" val="14"/>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5"/>
  <p:tag name="KSO_WM_UNIT_INDEX" val="15"/>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14"/>
  <p:tag name="KSO_WM_UNIT_INDEX" val="14"/>
  <p:tag name="KSO_WM_UNIT_LAYERLEVEL" val="1"/>
  <p:tag name="KSO_WM_UNIT_TEXT_FILL_FORE_SCHEMECOLOR_INDEX" val="2"/>
  <p:tag name="KSO_WM_UNIT_TEXT_FILL_FORE_SCHEMECOLOR_INDEX_BRIGHTNESS" val="0"/>
  <p:tag name="KSO_WM_UNIT_TEXT_FILL_TYPE"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_11*i*16"/>
  <p:tag name="KSO_WM_UNIT_INDEX" val="16"/>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1*i*17"/>
  <p:tag name="KSO_WM_UNIT_INDEX" val="17"/>
  <p:tag name="KSO_WM_UNIT_LAYERLEVEL" val="1"/>
  <p:tag name="KSO_WM_UNIT_TEXT_FILL_FORE_SCHEMECOLOR_INDEX" val="2"/>
  <p:tag name="KSO_WM_UNIT_TEXT_FILL_FORE_SCHEMECOLOR_INDEX_BRIGHTNESS" val="0"/>
  <p:tag name="KSO_WM_UNIT_TEXT_FILL_TYPE"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_0*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4"/>
  <p:tag name="KSO_WM_UNIT_INDEX" val="1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5"/>
  <p:tag name="KSO_WM_UNIT_INDEX" val="15"/>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55.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891"/>
  <p:tag name="KSO_WM_TEMPLATE_MASTER_TYPE" val="0"/>
  <p:tag name="KSO_WM_TEMPLATE_SUBCATEGORY" val="29"/>
  <p:tag name="KSO_WM_TEMPLATE_THUMBS_INDEX" val="1、9"/>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0"/>
  <p:tag name="KSO_WM_UNIT_CONTENT_GROUP_TYPE" val="contentchip"/>
  <p:tag name="KSO_WM_UNIT_DIAGRAM_ISNUMVISUAL" val="0"/>
  <p:tag name="KSO_WM_UNIT_DIAGRAM_ISREFERUNIT" val="0"/>
  <p:tag name="KSO_WM_UNIT_HIGHLIGHT" val="0"/>
  <p:tag name="KSO_WM_UNIT_ID" val="custom2023089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257.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0"/>
  <p:tag name="KSO_WM_UNIT_CONTENT_GROUP_TYPE" val="contentchip"/>
  <p:tag name="KSO_WM_UNIT_DIAGRAM_ISNUMVISUAL" val="0"/>
  <p:tag name="KSO_WM_UNIT_DIAGRAM_ISREFERUNIT" val="0"/>
  <p:tag name="KSO_WM_UNIT_HIGHLIGHT" val="0"/>
  <p:tag name="KSO_WM_UNIT_ID" val="custom20230891_1*b*1"/>
  <p:tag name="KSO_WM_UNIT_INDEX" val="1"/>
  <p:tag name="KSO_WM_UNIT_ISCONTENTSTITLE" val="0"/>
  <p:tag name="KSO_WM_UNIT_ISNUMDGMTITLE" val="0"/>
  <p:tag name="KSO_WM_UNIT_LAYERLEVEL" val="1"/>
  <p:tag name="KSO_WM_UNIT_NOCLEAR" val="0"/>
  <p:tag name="KSO_WM_UNIT_PRESET_TEXT" val="WPS, a click to unlimited possibilities "/>
  <p:tag name="KSO_WM_UNIT_TYPE" val="b"/>
  <p:tag name="KSO_WM_UNIT_VALUE" val="17"/>
</p:tagLst>
</file>

<file path=ppt/tags/tag258.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0"/>
  <p:tag name="KSO_WM_UNIT_CONTENT_GROUP_TYPE" val="contentchip"/>
  <p:tag name="KSO_WM_UNIT_DIAGRAM_ISNUMVISUAL" val="0"/>
  <p:tag name="KSO_WM_UNIT_DIAGRAM_ISREFERUNIT" val="0"/>
  <p:tag name="KSO_WM_UNIT_HIGHLIGHT" val="0"/>
  <p:tag name="KSO_WM_UNIT_ID" val="custom20230891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259.xml><?xml version="1.0" encoding="utf-8"?>
<p:tagLst xmlns:p="http://schemas.openxmlformats.org/presentationml/2006/main">
  <p:tag name="KSO_WM_BEAUTIFY_FLAG" val="#wm#"/>
  <p:tag name="KSO_WM_SLIDE_CONTENT_AREA" val="{&quot;left&quot;:&quot;48.9&quot;,&quot;top&quot;:&quot;85.65&quot;,&quot;width&quot;:&quot;912.2&quot;,&quot;height&quot;:&quot;382.75&quot;}"/>
  <p:tag name="KSO_WM_SLIDE_ID" val="custom2023089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891"/>
  <p:tag name="KSO_WM_TEMPLATE_MASTER_TYPE" val="0"/>
  <p:tag name="KSO_WM_TEMPLATE_SUBCATEGORY" val="29"/>
  <p:tag name="KSO_WM_TEMPLATE_THUMBS_INDEX" val="1、9"/>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VALUE" val="17"/>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7,&quot;transparency&quot;:0},&quot;type&quot;:1},&quot;shadow&quot;:{&quot;brightness&quot;:0,&quot;colorType&quot;:1,&quot;foreColorIndex&quot;:7,&quot;transparency&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i*1_1"/>
  <p:tag name="KSO_WM_UNIT_INDEX" val="1_1"/>
  <p:tag name="KSO_WM_UNIT_LAYERLEVEL" val="1_1"/>
  <p:tag name="KSO_WM_UNIT_TYPE" val="l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3_4"/>
  <p:tag name="KSO_WM_UNIT_INDEX" val="1_3_4"/>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5_4"/>
  <p:tag name="KSO_WM_UNIT_INDEX" val="1_5_4"/>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6_4"/>
  <p:tag name="KSO_WM_UNIT_INDEX" val="1_6_4"/>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2_4"/>
  <p:tag name="KSO_WM_UNIT_INDEX" val="1_2_4"/>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4_4"/>
  <p:tag name="KSO_WM_UNIT_INDEX" val="1_4_4"/>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6_3"/>
  <p:tag name="KSO_WM_UNIT_INDEX" val="1_6_3"/>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2_3"/>
  <p:tag name="KSO_WM_UNIT_INDEX" val="1_2_3"/>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4_3"/>
  <p:tag name="KSO_WM_UNIT_INDEX" val="1_4_3"/>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1_3"/>
  <p:tag name="KSO_WM_UNIT_INDEX" val="1_1_3"/>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3_3"/>
  <p:tag name="KSO_WM_UNIT_INDEX" val="1_3_3"/>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5_3"/>
  <p:tag name="KSO_WM_UNIT_INDEX" val="1_5_3"/>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1_1"/>
  <p:tag name="KSO_WM_UNIT_INDEX" val="1_1_1"/>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3_1"/>
  <p:tag name="KSO_WM_UNIT_INDEX" val="1_3_1"/>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5_1"/>
  <p:tag name="KSO_WM_UNIT_INDEX" val="1_5_1"/>
  <p:tag name="KSO_WM_UNIT_LAYERLEVEL" val="1_1_1"/>
  <p:tag name="KSO_WM_UNIT_TYPE" val="l_h_i"/>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2_1"/>
  <p:tag name="KSO_WM_UNIT_INDEX" val="1_2_1"/>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4_1"/>
  <p:tag name="KSO_WM_UNIT_INDEX" val="1_4_1"/>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6_1"/>
  <p:tag name="KSO_WM_UNIT_INDEX" val="1_6_1"/>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1_4"/>
  <p:tag name="KSO_WM_UNIT_INDEX" val="1_1_4"/>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solidLine&quot;:{&quot;brightness&quot;:0,&quot;colorType&quot;:1,&quot;foreColorIndex&quot;:7,&quot;transparency&quot;:0},&quot;type&quot;:1},&quot;shadow&quot;:{&quot;brightness&quot;:0,&quot;colorType&quot;:1,&quot;foreColorIndex&quot;:5,&quot;transparency&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1_2"/>
  <p:tag name="KSO_WM_UNIT_INDEX" val="1_1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a*1_1_1"/>
  <p:tag name="KSO_WM_UNIT_INDEX" val="1_1_1"/>
  <p:tag name="KSO_WM_UNIT_ISCONTENTSTITLE" val="0"/>
  <p:tag name="KSO_WM_UNIT_ISNUMDGMTITLE" val="0"/>
  <p:tag name="KSO_WM_UNIT_LAYERLEVEL" val="1_1_1"/>
  <p:tag name="KSO_WM_UNIT_NOCLEAR" val="0"/>
  <p:tag name="KSO_WM_UNIT_PRESET_TEXT" val="输入标题"/>
  <p:tag name="KSO_WM_UNIT_TEXT_FILL_FORE_SCHEMECOLOR_INDEX" val="14"/>
  <p:tag name="KSO_WM_UNIT_TEXT_FILL_FORE_SCHEMECOLOR_INDEX_BRIGHTNESS" val="-0.25"/>
  <p:tag name="KSO_WM_UNIT_TEXT_FILL_TYPE" val="1"/>
  <p:tag name="KSO_WM_UNIT_TYPE" val="l_h_a"/>
  <p:tag name="KSO_WM_UNIT_VALUE" val="12"/>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2_5"/>
  <p:tag name="KSO_WM_UNIT_INDEX" val="1_2_5"/>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solidLine&quot;:{&quot;brightness&quot;:0,&quot;colorType&quot;:1,&quot;foreColorIndex&quot;:7,&quot;transparency&quot;:0},&quot;type&quot;:1},&quot;shadow&quot;:{&quot;brightness&quot;:0,&quot;colorType&quot;:1,&quot;foreColorIndex&quot;:5,&quot;transparency&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2_2"/>
  <p:tag name="KSO_WM_UNIT_INDEX" val="1_2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a*1_2_1"/>
  <p:tag name="KSO_WM_UNIT_INDEX" val="1_2_1"/>
  <p:tag name="KSO_WM_UNIT_ISCONTENTSTITLE" val="0"/>
  <p:tag name="KSO_WM_UNIT_ISNUMDGMTITLE" val="0"/>
  <p:tag name="KSO_WM_UNIT_LAYERLEVEL" val="1_1_1"/>
  <p:tag name="KSO_WM_UNIT_NOCLEAR" val="0"/>
  <p:tag name="KSO_WM_UNIT_PRESET_TEXT" val="输入标题"/>
  <p:tag name="KSO_WM_UNIT_TEXT_FILL_FORE_SCHEMECOLOR_INDEX" val="14"/>
  <p:tag name="KSO_WM_UNIT_TEXT_FILL_FORE_SCHEMECOLOR_INDEX_BRIGHTNESS" val="-0.25"/>
  <p:tag name="KSO_WM_UNIT_TEXT_FILL_TYPE" val="1"/>
  <p:tag name="KSO_WM_UNIT_TYPE" val="l_h_a"/>
  <p:tag name="KSO_WM_UNIT_VALUE" val="12"/>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3_5"/>
  <p:tag name="KSO_WM_UNIT_INDEX" val="1_3_5"/>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solidLine&quot;:{&quot;brightness&quot;:0,&quot;colorType&quot;:1,&quot;foreColorIndex&quot;:7,&quot;transparency&quot;:0},&quot;type&quot;:1},&quot;shadow&quot;:{&quot;brightness&quot;:0,&quot;colorType&quot;:1,&quot;foreColorIndex&quot;:5,&quot;transparency&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3_2"/>
  <p:tag name="KSO_WM_UNIT_INDEX" val="1_3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a*1_3_1"/>
  <p:tag name="KSO_WM_UNIT_INDEX" val="1_3_1"/>
  <p:tag name="KSO_WM_UNIT_ISCONTENTSTITLE" val="0"/>
  <p:tag name="KSO_WM_UNIT_ISNUMDGMTITLE" val="0"/>
  <p:tag name="KSO_WM_UNIT_LAYERLEVEL" val="1_1_1"/>
  <p:tag name="KSO_WM_UNIT_NOCLEAR" val="0"/>
  <p:tag name="KSO_WM_UNIT_PRESET_TEXT" val="输入标题"/>
  <p:tag name="KSO_WM_UNIT_TEXT_FILL_FORE_SCHEMECOLOR_INDEX" val="14"/>
  <p:tag name="KSO_WM_UNIT_TEXT_FILL_FORE_SCHEMECOLOR_INDEX_BRIGHTNESS" val="-0.25"/>
  <p:tag name="KSO_WM_UNIT_TEXT_FILL_TYPE" val="1"/>
  <p:tag name="KSO_WM_UNIT_TYPE" val="l_h_a"/>
  <p:tag name="KSO_WM_UNIT_VALUE" val="12"/>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4_5"/>
  <p:tag name="KSO_WM_UNIT_INDEX" val="1_4_5"/>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solidLine&quot;:{&quot;brightness&quot;:0,&quot;colorType&quot;:1,&quot;foreColorIndex&quot;:7,&quot;transparency&quot;:0},&quot;type&quot;:1},&quot;shadow&quot;:{&quot;brightness&quot;:0,&quot;colorType&quot;:1,&quot;foreColorIndex&quot;:5,&quot;transparency&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4_2"/>
  <p:tag name="KSO_WM_UNIT_INDEX" val="1_4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a*1_4_1"/>
  <p:tag name="KSO_WM_UNIT_INDEX" val="1_4_1"/>
  <p:tag name="KSO_WM_UNIT_ISCONTENTSTITLE" val="0"/>
  <p:tag name="KSO_WM_UNIT_ISNUMDGMTITLE" val="0"/>
  <p:tag name="KSO_WM_UNIT_LAYERLEVEL" val="1_1_1"/>
  <p:tag name="KSO_WM_UNIT_NOCLEAR" val="0"/>
  <p:tag name="KSO_WM_UNIT_PRESET_TEXT" val="输入标题"/>
  <p:tag name="KSO_WM_UNIT_TEXT_FILL_FORE_SCHEMECOLOR_INDEX" val="14"/>
  <p:tag name="KSO_WM_UNIT_TEXT_FILL_FORE_SCHEMECOLOR_INDEX_BRIGHTNESS" val="-0.25"/>
  <p:tag name="KSO_WM_UNIT_TEXT_FILL_TYPE" val="1"/>
  <p:tag name="KSO_WM_UNIT_TYPE" val="l_h_a"/>
  <p:tag name="KSO_WM_UNIT_VALUE" val="12"/>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5_5"/>
  <p:tag name="KSO_WM_UNIT_INDEX" val="1_5_5"/>
  <p:tag name="KSO_WM_UNIT_LAYERLEVEL" val="1_1_1"/>
  <p:tag name="KSO_WM_UNIT_TYPE" val="l_h_i"/>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solidLine&quot;:{&quot;brightness&quot;:0,&quot;colorType&quot;:1,&quot;foreColorIndex&quot;:7,&quot;transparency&quot;:0},&quot;type&quot;:1},&quot;shadow&quot;:{&quot;brightness&quot;:0,&quot;colorType&quot;:1,&quot;foreColorIndex&quot;:5,&quot;transparency&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5_2"/>
  <p:tag name="KSO_WM_UNIT_INDEX" val="1_5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a*1_5_1"/>
  <p:tag name="KSO_WM_UNIT_INDEX" val="1_5_1"/>
  <p:tag name="KSO_WM_UNIT_ISCONTENTSTITLE" val="0"/>
  <p:tag name="KSO_WM_UNIT_ISNUMDGMTITLE" val="0"/>
  <p:tag name="KSO_WM_UNIT_LAYERLEVEL" val="1_1_1"/>
  <p:tag name="KSO_WM_UNIT_NOCLEAR" val="0"/>
  <p:tag name="KSO_WM_UNIT_PRESET_TEXT" val="输入标题"/>
  <p:tag name="KSO_WM_UNIT_TEXT_FILL_FORE_SCHEMECOLOR_INDEX" val="14"/>
  <p:tag name="KSO_WM_UNIT_TEXT_FILL_FORE_SCHEMECOLOR_INDEX_BRIGHTNESS" val="-0.25"/>
  <p:tag name="KSO_WM_UNIT_TEXT_FILL_TYPE" val="1"/>
  <p:tag name="KSO_WM_UNIT_TYPE" val="l_h_a"/>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6_5"/>
  <p:tag name="KSO_WM_UNIT_INDEX" val="1_6_5"/>
  <p:tag name="KSO_WM_UNIT_LAYERLEVEL" val="1_1_1"/>
  <p:tag name="KSO_WM_UNIT_TYPE" val="l_h_i"/>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solidLine&quot;:{&quot;brightness&quot;:0,&quot;colorType&quot;:1,&quot;foreColorIndex&quot;:7,&quot;transparency&quot;:0},&quot;type&quot;:1},&quot;shadow&quot;:{&quot;brightness&quot;:0,&quot;colorType&quot;:1,&quot;foreColorIndex&quot;:5,&quot;transparency&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i*1_6_2"/>
  <p:tag name="KSO_WM_UNIT_INDEX" val="1_6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208.10000000000002,&quot;width&quot;:835.5}"/>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6*l_h_a*1_6_1"/>
  <p:tag name="KSO_WM_UNIT_INDEX" val="1_6_1"/>
  <p:tag name="KSO_WM_UNIT_ISCONTENTSTITLE" val="0"/>
  <p:tag name="KSO_WM_UNIT_ISNUMDGMTITLE" val="0"/>
  <p:tag name="KSO_WM_UNIT_LAYERLEVEL" val="1_1_1"/>
  <p:tag name="KSO_WM_UNIT_NOCLEAR" val="0"/>
  <p:tag name="KSO_WM_UNIT_PRESET_TEXT" val="输入标题"/>
  <p:tag name="KSO_WM_UNIT_TEXT_FILL_FORE_SCHEMECOLOR_INDEX" val="14"/>
  <p:tag name="KSO_WM_UNIT_TEXT_FILL_FORE_SCHEMECOLOR_INDEX_BRIGHTNESS" val="-0.25"/>
  <p:tag name="KSO_WM_UNIT_TEXT_FILL_TYPE" val="1"/>
  <p:tag name="KSO_WM_UNIT_TYPE" val="l_h_a"/>
</p:tagLst>
</file>

<file path=ppt/tags/tag298.xml><?xml version="1.0" encoding="utf-8"?>
<p:tagLst xmlns:p="http://schemas.openxmlformats.org/presentationml/2006/main">
  <p:tag name="KSO_WM_BEAUTIFY_FLAG" val="#wm#"/>
  <p:tag name="KSO_WM_DIAGRAM_GROUP_CODE" val="l1-1"/>
  <p:tag name="KSO_WM_SLIDE_DIAGTYPE" val="l"/>
  <p:tag name="KSO_WM_SLIDE_ID" val="custom2023089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891"/>
  <p:tag name="KSO_WM_TEMPLATE_MASTER_TYPE" val="0"/>
  <p:tag name="KSO_WM_TEMPLATE_SUBCATEGORY" val="29"/>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1"/>
  <p:tag name="KSO_WM_UNIT_DIAGRAM_ISNUMVISUAL" val="0"/>
  <p:tag name="KSO_WM_UNIT_DIAGRAM_ISREFERUNIT" val="0"/>
  <p:tag name="KSO_WM_UNIT_HIGHLIGHT" val="0"/>
  <p:tag name="KSO_WM_UNIT_ID" val="custom20230891_7*e*1"/>
  <p:tag name="KSO_WM_UNIT_INDEX" val="1"/>
  <p:tag name="KSO_WM_UNIT_LAYERLEVEL" val="1"/>
  <p:tag name="KSO_WM_UNIT_NOCLEAR" val="0"/>
  <p:tag name="KSO_WM_UNIT_PRESET_TEXT" val="01."/>
  <p:tag name="KSO_WM_UNIT_TEXT_FILL_FORE_SCHEMECOLOR_INDEX" val="14"/>
  <p:tag name="KSO_WM_UNIT_TEXT_FILL_FORE_SCHEMECOLOR_INDEX_BRIGHTNESS" val="-0.25"/>
  <p:tag name="KSO_WM_UNIT_TEXT_FILL_TYPE" val="1"/>
  <p:tag name="KSO_WM_UNIT_TYPE" val="e"/>
  <p:tag name="KSO_WM_UNIT_VALUE" val="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7*a*1"/>
  <p:tag name="KSO_WM_UNIT_INDEX" val="1"/>
  <p:tag name="KSO_WM_UNIT_ISCONTENTSTITLE" val="0"/>
  <p:tag name="KSO_WM_UNIT_ISNUMDGMTITLE" val="0"/>
  <p:tag name="KSO_WM_UNIT_LAYERLEVEL" val="1"/>
  <p:tag name="KSO_WM_UNIT_NOCLEAR" val="0"/>
  <p:tag name="KSO_WM_UNIT_PRESET_TEXT" val="此处添加标题"/>
  <p:tag name="KSO_WM_UNIT_TYPE" val="a"/>
  <p:tag name="KSO_WM_UNIT_VALUE" val="10"/>
</p:tagLst>
</file>

<file path=ppt/tags/tag301.xml><?xml version="1.0" encoding="utf-8"?>
<p:tagLst xmlns:p="http://schemas.openxmlformats.org/presentationml/2006/main">
  <p:tag name="KSO_WM_BEAUTIFY_FLAG" val="#wm#"/>
  <p:tag name="KSO_WM_SLIDE_CONTENT_AREA" val="{&quot;left&quot;:&quot;48.9&quot;,&quot;top&quot;:&quot;85.65&quot;,&quot;width&quot;:&quot;662.05&quot;,&quot;height&quot;:&quot;387.5&quot;}"/>
  <p:tag name="KSO_WM_SLIDE_ID" val="custom2023089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1"/>
  <p:tag name="KSO_WM_TEMPLATE_MASTER_TYPE" val="0"/>
  <p:tag name="KSO_WM_TEMPLATE_SUBCATEGORY" val="29"/>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1"/>
  <p:tag name="KSO_WM_UNIT_DIAGRAM_ISNUMVISUAL" val="0"/>
  <p:tag name="KSO_WM_UNIT_DIAGRAM_ISREFERUNIT" val="0"/>
  <p:tag name="KSO_WM_UNIT_HIGHLIGHT" val="0"/>
  <p:tag name="KSO_WM_UNIT_ID" val="custom20230891_7*e*1"/>
  <p:tag name="KSO_WM_UNIT_INDEX" val="1"/>
  <p:tag name="KSO_WM_UNIT_LAYERLEVEL" val="1"/>
  <p:tag name="KSO_WM_UNIT_NOCLEAR" val="0"/>
  <p:tag name="KSO_WM_UNIT_PRESET_TEXT" val="02."/>
  <p:tag name="KSO_WM_UNIT_TEXT_FILL_FORE_SCHEMECOLOR_INDEX" val="14"/>
  <p:tag name="KSO_WM_UNIT_TEXT_FILL_FORE_SCHEMECOLOR_INDEX_BRIGHTNESS" val="-0.25"/>
  <p:tag name="KSO_WM_UNIT_TEXT_FILL_TYPE" val="1"/>
  <p:tag name="KSO_WM_UNIT_TYPE" val="e"/>
  <p:tag name="KSO_WM_UNIT_VALUE" val="6"/>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7*a*1"/>
  <p:tag name="KSO_WM_UNIT_INDEX" val="1"/>
  <p:tag name="KSO_WM_UNIT_ISCONTENTSTITLE" val="0"/>
  <p:tag name="KSO_WM_UNIT_ISNUMDGMTITLE" val="0"/>
  <p:tag name="KSO_WM_UNIT_LAYERLEVEL" val="1"/>
  <p:tag name="KSO_WM_UNIT_NOCLEAR" val="0"/>
  <p:tag name="KSO_WM_UNIT_PRESET_TEXT" val="此处添加标题"/>
  <p:tag name="KSO_WM_UNIT_TYPE" val="a"/>
  <p:tag name="KSO_WM_UNIT_VALUE" val="10"/>
</p:tagLst>
</file>

<file path=ppt/tags/tag304.xml><?xml version="1.0" encoding="utf-8"?>
<p:tagLst xmlns:p="http://schemas.openxmlformats.org/presentationml/2006/main">
  <p:tag name="KSO_WM_BEAUTIFY_FLAG" val="#wm#"/>
  <p:tag name="KSO_WM_SLIDE_CONTENT_AREA" val="{&quot;left&quot;:&quot;48.9&quot;,&quot;top&quot;:&quot;85.65&quot;,&quot;width&quot;:&quot;662.05&quot;,&quot;height&quot;:&quot;387.5&quot;}"/>
  <p:tag name="KSO_WM_SLIDE_ID" val="custom2023089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1"/>
  <p:tag name="KSO_WM_TEMPLATE_MASTER_TYPE" val="0"/>
  <p:tag name="KSO_WM_TEMPLATE_SUBCATEGORY" val="29"/>
</p:tagLst>
</file>

<file path=ppt/tags/tag3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3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3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3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31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3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31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3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3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3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3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3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3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3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3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3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3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1_1"/>
  <p:tag name="KSO_WM_UNIT_INDEX" val="1_1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3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6_1"/>
  <p:tag name="KSO_WM_UNIT_INDEX" val="1_6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3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6_1"/>
  <p:tag name="KSO_WM_UNIT_INDEX" val="1_6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3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5_1"/>
  <p:tag name="KSO_WM_UNIT_INDEX" val="1_5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3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5_1"/>
  <p:tag name="KSO_WM_UNIT_INDEX" val="1_5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3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3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4_1"/>
  <p:tag name="KSO_WM_UNIT_INDEX" val="1_4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3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3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3_1"/>
  <p:tag name="KSO_WM_UNIT_INDEX" val="1_3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3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5*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3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5*l_h_f*1_2_1"/>
  <p:tag name="KSO_WM_UNIT_INDEX" val="1_2_1"/>
  <p:tag name="KSO_WM_UNIT_LAYERLEVEL" val="1_1_1"/>
  <p:tag name="KSO_WM_UNIT_NOCLEAR" val="0"/>
  <p:tag name="KSO_WM_UNIT_PRESET_TEXT" val="单击此处输入你的项正文。"/>
  <p:tag name="KSO_WM_UNIT_SUBTYPE" val="a"/>
  <p:tag name="KSO_WM_UNIT_TEXT_FILL_FORE_SCHEMECOLOR_INDEX" val="1"/>
  <p:tag name="KSO_WM_UNIT_TEXT_FILL_TYPE" val="1"/>
  <p:tag name="KSO_WM_UNIT_TYPE" val="l_h_f"/>
  <p:tag name="KSO_WM_UNIT_VALUE" val="60"/>
</p:tagLst>
</file>

<file path=ppt/tags/tag3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3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3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34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3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1"/>
  <p:tag name="KSO_WM_UNIT_DIAGRAM_ISNUMVISUAL" val="0"/>
  <p:tag name="KSO_WM_UNIT_DIAGRAM_ISREFERUNIT" val="0"/>
  <p:tag name="KSO_WM_UNIT_HIGHLIGHT" val="0"/>
  <p:tag name="KSO_WM_UNIT_ID" val="custom20230891_7*e*1"/>
  <p:tag name="KSO_WM_UNIT_INDEX" val="1"/>
  <p:tag name="KSO_WM_UNIT_LAYERLEVEL" val="1"/>
  <p:tag name="KSO_WM_UNIT_NOCLEAR" val="0"/>
  <p:tag name="KSO_WM_UNIT_PRESET_TEXT" val="03."/>
  <p:tag name="KSO_WM_UNIT_TEXT_FILL_FORE_SCHEMECOLOR_INDEX" val="14"/>
  <p:tag name="KSO_WM_UNIT_TEXT_FILL_FORE_SCHEMECOLOR_INDEX_BRIGHTNESS" val="-0.25"/>
  <p:tag name="KSO_WM_UNIT_TEXT_FILL_TYPE" val="1"/>
  <p:tag name="KSO_WM_UNIT_TYPE" val="e"/>
  <p:tag name="KSO_WM_UNIT_VALUE" val="6"/>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7*a*1"/>
  <p:tag name="KSO_WM_UNIT_INDEX" val="1"/>
  <p:tag name="KSO_WM_UNIT_ISCONTENTSTITLE" val="0"/>
  <p:tag name="KSO_WM_UNIT_ISNUMDGMTITLE" val="0"/>
  <p:tag name="KSO_WM_UNIT_LAYERLEVEL" val="1"/>
  <p:tag name="KSO_WM_UNIT_NOCLEAR" val="0"/>
  <p:tag name="KSO_WM_UNIT_PRESET_TEXT" val="此处添加标题"/>
  <p:tag name="KSO_WM_UNIT_TYPE" val="a"/>
  <p:tag name="KSO_WM_UNIT_VALUE" val="10"/>
</p:tagLst>
</file>

<file path=ppt/tags/tag347.xml><?xml version="1.0" encoding="utf-8"?>
<p:tagLst xmlns:p="http://schemas.openxmlformats.org/presentationml/2006/main">
  <p:tag name="KSO_WM_BEAUTIFY_FLAG" val="#wm#"/>
  <p:tag name="KSO_WM_SLIDE_CONTENT_AREA" val="{&quot;left&quot;:&quot;48.9&quot;,&quot;top&quot;:&quot;85.65&quot;,&quot;width&quot;:&quot;662.05&quot;,&quot;height&quot;:&quot;387.5&quot;}"/>
  <p:tag name="KSO_WM_SLIDE_ID" val="custom2023089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1"/>
  <p:tag name="KSO_WM_TEMPLATE_MASTER_TYPE" val="0"/>
  <p:tag name="KSO_WM_TEMPLATE_SUBCATEGORY" val="29"/>
</p:tagLst>
</file>

<file path=ppt/tags/tag3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3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3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35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3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35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3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35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3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3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3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3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3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3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3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3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3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3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3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3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3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3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3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3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7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37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3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8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3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3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38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3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1_2"/>
  <p:tag name="KSO_WM_UNIT_INDEX" val="1_1_2"/>
  <p:tag name="KSO_WM_UNIT_LAYERLEVEL" val="1_1_1"/>
  <p:tag name="KSO_WM_UNIT_TYPE" val="l_h_i"/>
</p:tagLst>
</file>

<file path=ppt/tags/tag3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3"/>
  <p:tag name="KSO_WM_UNIT_INDEX" val="1_1_3"/>
  <p:tag name="KSO_WM_UNIT_LAYERLEVEL" val="1_1_1"/>
  <p:tag name="KSO_WM_UNIT_TYPE" val="l_h_i"/>
</p:tagLst>
</file>

<file path=ppt/tags/tag38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1"/>
  <p:tag name="KSO_WM_UNIT_INDEX" val="1_1_1"/>
  <p:tag name="KSO_WM_UNIT_LAYERLEVEL" val="1_1_1"/>
  <p:tag name="KSO_WM_UNIT_TYPE" val="l_h_i"/>
</p:tagLst>
</file>

<file path=ppt/tags/tag3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4_2"/>
  <p:tag name="KSO_WM_UNIT_INDEX" val="1_4_2"/>
  <p:tag name="KSO_WM_UNIT_LAYERLEVEL" val="1_1_1"/>
  <p:tag name="KSO_WM_UNIT_TYPE" val="l_h_i"/>
</p:tagLst>
</file>

<file path=ppt/tags/tag38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3"/>
  <p:tag name="KSO_WM_UNIT_INDEX" val="1_4_3"/>
  <p:tag name="KSO_WM_UNIT_LAYERLEVEL" val="1_1_1"/>
  <p:tag name="KSO_WM_UNIT_TYPE" val="l_h_i"/>
</p:tagLst>
</file>

<file path=ppt/tags/tag39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1"/>
  <p:tag name="KSO_WM_UNIT_INDEX" val="1_4_1"/>
  <p:tag name="KSO_WM_UNIT_LAYERLEVEL" val="1_1_1"/>
  <p:tag name="KSO_WM_UNIT_TYPE" val="l_h_i"/>
</p:tagLst>
</file>

<file path=ppt/tags/tag3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2_2"/>
  <p:tag name="KSO_WM_UNIT_INDEX" val="1_2_2"/>
  <p:tag name="KSO_WM_UNIT_LAYERLEVEL" val="1_1_1"/>
  <p:tag name="KSO_WM_UNIT_TYPE" val="l_h_i"/>
</p:tagLst>
</file>

<file path=ppt/tags/tag39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3"/>
  <p:tag name="KSO_WM_UNIT_INDEX" val="1_2_3"/>
  <p:tag name="KSO_WM_UNIT_LAYERLEVEL" val="1_1_1"/>
  <p:tag name="KSO_WM_UNIT_TYPE" val="l_h_i"/>
</p:tagLst>
</file>

<file path=ppt/tags/tag39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1"/>
  <p:tag name="KSO_WM_UNIT_INDEX" val="1_2_1"/>
  <p:tag name="KSO_WM_UNIT_LAYERLEVEL" val="1_1_1"/>
  <p:tag name="KSO_WM_UNIT_TYPE" val="l_h_i"/>
</p:tagLst>
</file>

<file path=ppt/tags/tag3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5_2"/>
  <p:tag name="KSO_WM_UNIT_INDEX" val="1_5_2"/>
  <p:tag name="KSO_WM_UNIT_LAYERLEVEL" val="1_1_1"/>
  <p:tag name="KSO_WM_UNIT_TYPE" val="l_h_i"/>
</p:tagLst>
</file>

<file path=ppt/tags/tag397.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3"/>
  <p:tag name="KSO_WM_UNIT_INDEX" val="1_5_3"/>
  <p:tag name="KSO_WM_UNIT_LAYERLEVEL" val="1_1_1"/>
  <p:tag name="KSO_WM_UNIT_TYPE" val="l_h_i"/>
</p:tagLst>
</file>

<file path=ppt/tags/tag398.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1"/>
  <p:tag name="KSO_WM_UNIT_INDEX" val="1_5_1"/>
  <p:tag name="KSO_WM_UNIT_LAYERLEVEL" val="1_1_1"/>
  <p:tag name="KSO_WM_UNIT_TYPE" val="l_h_i"/>
</p:tagLst>
</file>

<file path=ppt/tags/tag3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3_2"/>
  <p:tag name="KSO_WM_UNIT_INDEX" val="1_3_2"/>
  <p:tag name="KSO_WM_UNIT_LAYERLEVEL" val="1_1_1"/>
  <p:tag name="KSO_WM_UNIT_TYPE" val="l_h_i"/>
</p:tagLst>
</file>

<file path=ppt/tags/tag4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3"/>
  <p:tag name="KSO_WM_UNIT_INDEX" val="1_3_3"/>
  <p:tag name="KSO_WM_UNIT_LAYERLEVEL" val="1_1_1"/>
  <p:tag name="KSO_WM_UNIT_TYPE" val="l_h_i"/>
</p:tagLst>
</file>

<file path=ppt/tags/tag40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1"/>
  <p:tag name="KSO_WM_UNIT_INDEX" val="1_3_1"/>
  <p:tag name="KSO_WM_UNIT_LAYERLEVEL" val="1_1_1"/>
  <p:tag name="KSO_WM_UNIT_TYPE" val="l_h_i"/>
</p:tagLst>
</file>

<file path=ppt/tags/tag4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6_2"/>
  <p:tag name="KSO_WM_UNIT_INDEX" val="1_6_2"/>
  <p:tag name="KSO_WM_UNIT_LAYERLEVEL" val="1_1_1"/>
  <p:tag name="KSO_WM_UNIT_TYPE" val="l_h_i"/>
</p:tagLst>
</file>

<file path=ppt/tags/tag40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quot;colorType&quot;:1,&quot;foreColorIndex&quot;:10,&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3"/>
  <p:tag name="KSO_WM_UNIT_INDEX" val="1_6_3"/>
  <p:tag name="KSO_WM_UNIT_LAYERLEVEL" val="1_1_1"/>
  <p:tag name="KSO_WM_UNIT_TYPE" val="l_h_i"/>
</p:tagLst>
</file>

<file path=ppt/tags/tag406.xml><?xml version="1.0" encoding="utf-8"?>
<p:tagLst xmlns:p="http://schemas.openxmlformats.org/presentationml/2006/main">
  <p:tag name="KSO_WM_BEAUTIFY_FLAG" val="#wm#"/>
  <p:tag name="KSO_WM_DIAGRAM_COLOR_MATCH_VALUE" val="{&quot;shape&quot;:{&quot;fill&quot;:{&quot;solid&quot;:{&quot;brightness&quot;:-0.2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1"/>
  <p:tag name="KSO_WM_UNIT_INDEX" val="1_6_1"/>
  <p:tag name="KSO_WM_UNIT_LAYERLEVEL" val="1_1_1"/>
  <p:tag name="KSO_WM_UNIT_TYPE" val="l_h_i"/>
</p:tagLst>
</file>

<file path=ppt/tags/tag4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6_1"/>
  <p:tag name="KSO_WM_UNIT_INDEX" val="1_6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08.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1"/>
  <p:tag name="KSO_WM_UNIT_DIAGRAM_ISNUMVISUAL" val="0"/>
  <p:tag name="KSO_WM_UNIT_DIAGRAM_ISREFERUNIT" val="0"/>
  <p:tag name="KSO_WM_UNIT_HIGHLIGHT" val="0"/>
  <p:tag name="KSO_WM_UNIT_ID" val="custom20230891_7*e*1"/>
  <p:tag name="KSO_WM_UNIT_INDEX" val="1"/>
  <p:tag name="KSO_WM_UNIT_LAYERLEVEL" val="1"/>
  <p:tag name="KSO_WM_UNIT_NOCLEAR" val="0"/>
  <p:tag name="KSO_WM_UNIT_PRESET_TEXT" val="04."/>
  <p:tag name="KSO_WM_UNIT_TEXT_FILL_FORE_SCHEMECOLOR_INDEX" val="14"/>
  <p:tag name="KSO_WM_UNIT_TEXT_FILL_FORE_SCHEMECOLOR_INDEX_BRIGHTNESS" val="-0.25"/>
  <p:tag name="KSO_WM_UNIT_TEXT_FILL_TYPE" val="1"/>
  <p:tag name="KSO_WM_UNIT_TYPE" val="e"/>
  <p:tag name="KSO_WM_UNIT_VALUE" val="6"/>
</p:tagLst>
</file>

<file path=ppt/tags/tag409.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7*a*1"/>
  <p:tag name="KSO_WM_UNIT_INDEX" val="1"/>
  <p:tag name="KSO_WM_UNIT_ISCONTENTSTITLE" val="0"/>
  <p:tag name="KSO_WM_UNIT_ISNUMDGMTITLE" val="0"/>
  <p:tag name="KSO_WM_UNIT_LAYERLEVEL" val="1"/>
  <p:tag name="KSO_WM_UNIT_NOCLEAR" val="0"/>
  <p:tag name="KSO_WM_UNIT_PRESET_TEXT" val="此处添加标题"/>
  <p:tag name="KSO_WM_UNIT_TYPE" val="a"/>
  <p:tag name="KSO_WM_UNIT_VALUE" val="10"/>
</p:tagLst>
</file>

<file path=ppt/tags/tag410.xml><?xml version="1.0" encoding="utf-8"?>
<p:tagLst xmlns:p="http://schemas.openxmlformats.org/presentationml/2006/main">
  <p:tag name="KSO_WM_BEAUTIFY_FLAG" val="#wm#"/>
  <p:tag name="KSO_WM_SLIDE_CONTENT_AREA" val="{&quot;left&quot;:&quot;48.9&quot;,&quot;top&quot;:&quot;85.65&quot;,&quot;width&quot;:&quot;662.05&quot;,&quot;height&quot;:&quot;387.5&quot;}"/>
  <p:tag name="KSO_WM_SLIDE_ID" val="custom2023089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1"/>
  <p:tag name="KSO_WM_TEMPLATE_MASTER_TYPE" val="0"/>
  <p:tag name="KSO_WM_TEMPLATE_SUBCATEGORY" val="29"/>
</p:tagLst>
</file>

<file path=ppt/tags/tag4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4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4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4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4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41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41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41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4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4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4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4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4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4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4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4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4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4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4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4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4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4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4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4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4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4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4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4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43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4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4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4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4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4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44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4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447.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1"/>
  <p:tag name="KSO_WM_UNIT_DIAGRAM_ISNUMVISUAL" val="0"/>
  <p:tag name="KSO_WM_UNIT_DIAGRAM_ISREFERUNIT" val="0"/>
  <p:tag name="KSO_WM_UNIT_HIGHLIGHT" val="0"/>
  <p:tag name="KSO_WM_UNIT_ID" val="custom20230891_7*e*1"/>
  <p:tag name="KSO_WM_UNIT_INDEX" val="1"/>
  <p:tag name="KSO_WM_UNIT_LAYERLEVEL" val="1"/>
  <p:tag name="KSO_WM_UNIT_NOCLEAR" val="0"/>
  <p:tag name="KSO_WM_UNIT_PRESET_TEXT" val="05."/>
  <p:tag name="KSO_WM_UNIT_TEXT_FILL_FORE_SCHEMECOLOR_INDEX" val="14"/>
  <p:tag name="KSO_WM_UNIT_TEXT_FILL_FORE_SCHEMECOLOR_INDEX_BRIGHTNESS" val="-0.25"/>
  <p:tag name="KSO_WM_UNIT_TEXT_FILL_TYPE" val="1"/>
  <p:tag name="KSO_WM_UNIT_TYPE" val="e"/>
  <p:tag name="KSO_WM_UNIT_VALUE" val="6"/>
</p:tagLst>
</file>

<file path=ppt/tags/tag448.xml><?xml version="1.0" encoding="utf-8"?>
<p:tagLst xmlns:p="http://schemas.openxmlformats.org/presentationml/2006/main">
  <p:tag name="KSO_WM_BEAUTIFY_FLAG" val="#wm#"/>
  <p:tag name="KSO_WM_TAG_VERSION" val="1.0"/>
  <p:tag name="KSO_WM_TEMPLATE_CATEGORY" val="custom"/>
  <p:tag name="KSO_WM_TEMPLATE_INDEX" val="20230891"/>
  <p:tag name="KSO_WM_UNIT_COMPATIBLE" val="0"/>
  <p:tag name="KSO_WM_UNIT_DIAGRAM_ISNUMVISUAL" val="0"/>
  <p:tag name="KSO_WM_UNIT_DIAGRAM_ISREFERUNIT" val="0"/>
  <p:tag name="KSO_WM_UNIT_HIGHLIGHT" val="0"/>
  <p:tag name="KSO_WM_UNIT_ID" val="custom20230891_7*a*1"/>
  <p:tag name="KSO_WM_UNIT_INDEX" val="1"/>
  <p:tag name="KSO_WM_UNIT_ISCONTENTSTITLE" val="0"/>
  <p:tag name="KSO_WM_UNIT_ISNUMDGMTITLE" val="0"/>
  <p:tag name="KSO_WM_UNIT_LAYERLEVEL" val="1"/>
  <p:tag name="KSO_WM_UNIT_NOCLEAR" val="0"/>
  <p:tag name="KSO_WM_UNIT_PRESET_TEXT" val="此处添加标题"/>
  <p:tag name="KSO_WM_UNIT_TYPE" val="a"/>
  <p:tag name="KSO_WM_UNIT_VALUE" val="10"/>
</p:tagLst>
</file>

<file path=ppt/tags/tag449.xml><?xml version="1.0" encoding="utf-8"?>
<p:tagLst xmlns:p="http://schemas.openxmlformats.org/presentationml/2006/main">
  <p:tag name="KSO_WM_BEAUTIFY_FLAG" val="#wm#"/>
  <p:tag name="KSO_WM_SLIDE_CONTENT_AREA" val="{&quot;left&quot;:&quot;48.9&quot;,&quot;top&quot;:&quot;85.65&quot;,&quot;width&quot;:&quot;662.05&quot;,&quot;height&quot;:&quot;387.5&quot;}"/>
  <p:tag name="KSO_WM_SLIDE_ID" val="custom2023089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1"/>
  <p:tag name="KSO_WM_TEMPLATE_MASTER_TYPE" val="0"/>
  <p:tag name="KSO_WM_TEMPLATE_SUBCATEGORY" val="29"/>
</p:tagLst>
</file>

<file path=ppt/tags/tag45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7">
      <a:dk1>
        <a:srgbClr val="000000"/>
      </a:dk1>
      <a:lt1>
        <a:srgbClr val="FFFFFF"/>
      </a:lt1>
      <a:dk2>
        <a:srgbClr val="6B1805"/>
      </a:dk2>
      <a:lt2>
        <a:srgbClr val="FEFAEE"/>
      </a:lt2>
      <a:accent1>
        <a:srgbClr val="F6562E"/>
      </a:accent1>
      <a:accent2>
        <a:srgbClr val="9084FF"/>
      </a:accent2>
      <a:accent3>
        <a:srgbClr val="FF7D41"/>
      </a:accent3>
      <a:accent4>
        <a:srgbClr val="FFB13F"/>
      </a:accent4>
      <a:accent5>
        <a:srgbClr val="FFCC4E"/>
      </a:accent5>
      <a:accent6>
        <a:srgbClr val="E3463A"/>
      </a:accent6>
      <a:hlink>
        <a:srgbClr val="0563C1"/>
      </a:hlink>
      <a:folHlink>
        <a:srgbClr val="954D72"/>
      </a:folHlink>
    </a:clrScheme>
    <a:fontScheme name="自定义 4">
      <a:majorFont>
        <a:latin typeface="MiSans Bold"/>
        <a:ea typeface="MiSans Bold"/>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23</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MiSans Bold</vt:lpstr>
      <vt:lpstr>MiSans</vt:lpstr>
      <vt:lpstr>Wingdings</vt:lpstr>
      <vt:lpstr>Calibri Light</vt:lpstr>
      <vt:lpstr>微软雅黑</vt:lpstr>
      <vt:lpstr>Office Theme</vt:lpstr>
      <vt:lpstr>《小人团队合作系列》PPT课件</vt:lpstr>
      <vt:lpstr>目录</vt:lpstr>
      <vt:lpstr>此处添加标题</vt:lpstr>
      <vt:lpstr>课件介绍</vt:lpstr>
      <vt:lpstr>PowerPoint Presentation</vt:lpstr>
      <vt:lpstr>课件背景</vt:lpstr>
      <vt:lpstr>课件目的</vt:lpstr>
      <vt:lpstr>适用人群</vt:lpstr>
      <vt:lpstr>课件特点</vt:lpstr>
      <vt:lpstr>小人团队介绍</vt:lpstr>
      <vt:lpstr>PowerPoint Presentation</vt:lpstr>
      <vt:lpstr>小人团队概念</vt:lpstr>
      <vt:lpstr>小人团队特点</vt:lpstr>
      <vt:lpstr>小人团队优势</vt:lpstr>
      <vt:lpstr>小人团队组建方法</vt:lpstr>
      <vt:lpstr>团队合作介绍</vt:lpstr>
      <vt:lpstr>PowerPoint Presentation</vt:lpstr>
      <vt:lpstr>团队合作概念</vt:lpstr>
      <vt:lpstr>团队合作特点</vt:lpstr>
      <vt:lpstr>团队合作优势</vt:lpstr>
      <vt:lpstr>团队合作方法</vt:lpstr>
      <vt:lpstr>小人团队与团队合作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2024-08-30T16:59:41.499</cp:lastPrinted>
  <dcterms:created xsi:type="dcterms:W3CDTF">2024-08-30T08:59:41Z</dcterms:created>
  <dcterms:modified xsi:type="dcterms:W3CDTF">2024-08-30T08:59:44Z</dcterms:modified>
</cp:coreProperties>
</file>