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6AB68-6E03-4F7B-B5B1-B331439AF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7CCA7-610A-4652-BE61-1B9DF5F6E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EA0FA-0330-4617-8010-9680E803A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A5A3D-1C89-4F9A-A4B2-DB4E27476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46574-9DFC-47FF-8CF5-4C745C0BA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4E03D-673C-4CB0-BC29-4C8512781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6B4E0-5F30-4280-8120-97D2223F2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8CECB-78DE-4039-AC9C-5326E36D0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889EA-52AA-4DF7-9BD8-E788F6CBD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C97D3-6025-4980-B473-604A4F59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F3BB9-A086-48DB-B49D-80BE2E2D0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0104134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《薪酬分配制度》ppt课件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薪酬分配制度概述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薪酬分配制度的设计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薪酬分配制度的实施与优化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薪酬分配制度案例分析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薪酬分配制度的风险与应对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薪酬分配制度概述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94" r="31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薪酬分配是指企业根据员工的职位、能力、绩效等因素，为员工支付报酬的过程。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薪酬分配旨在激励员工的工作积极性和创造力，提高企业的整体绩效和竞争力。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薪酬分配的定义与目的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薪酬分配应遵循公平原则，确保员工获得与其付出相匹配的报酬。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企业应制定具有竞争力的薪酬标准，吸引和留住优秀人才。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薪酬分配应具有激励作用，鼓励员工努力提高工作绩效。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薪酬分配的原则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薪酬分配的构成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根据员工的职位、能力等因素确定的基本报酬。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根据员工的工作绩效和业绩表现给予的奖励性报酬。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企业为员工提供的各类福利和津贴，如社保、住房公积金、带薪休假等。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根据企业的经营情况和员工的工作表现给予的额外奖励。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基本工资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绩效工资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福利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薪酬分配制度的设计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根据岗位职责、工作难度和贡献程度，对岗位进行评估，确定岗位等级。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根据岗位评估结果，设定相应的薪酬等级，形成薪酬体系。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薪酬等级设定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岗位评估与薪酬等级设定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收集同行业、同地区的薪酬数据，了解市场薪酬水平。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根据企业战略、财务状况和员工需求，确定合理的薪酬水平。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薪酬水平确定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薪酬水平确定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根据岗位等级和员工经验，确定基本工资水平。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设立绩效考核标准，根据员工绩效表现，发放绩效工资。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设立奖金福利制度，激励员工工作积极性。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奖金福利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根据市场变化、企业发展和员工绩效，定期调整薪酬水平。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针对突发事件、员工晋升或降职等情况，进行不定期的薪酬调整。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31" r="21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薪酬调整机制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https://d.book118.com/915101041341011042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2024-09-04T11:17:12.114</cp:lastPrinted>
  <dcterms:created xsi:type="dcterms:W3CDTF">2024-09-04T03:17:12Z</dcterms:created>
  <dcterms:modified xsi:type="dcterms:W3CDTF">2024-09-04T03:17:14Z</dcterms:modified>
</cp:coreProperties>
</file>