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D9DAD-E0D3-479A-A4C3-22CECCBA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4729B-75FB-4716-84DF-AA4F742C5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23E57-063C-4156-860D-7A72FBD3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5168D-85EF-4CB2-A63F-21CF3DB73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FF769-2D49-4142-868B-F3883C5F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4E7A95-555E-4B8A-929C-AECEA9C2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D66A3-ADD1-4AAE-969C-0628934E4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BE07B-BC3D-49B8-82D4-451D7CA0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2C3B7-E844-472D-A99A-F21AA16B0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B06B4-C126-4CBE-AB05-3704309C2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DD084-9DFA-4262-AEC3-38C628F0D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02032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事后总结与应急预案改进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事后总结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通过总结过往应急事件处置经验，发现存在的问题和不足，提出改进措施，提升组织和个人应急响应能力。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提升应急响应能力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针对应急事件处置过程中暴露出的预案缺陷，进行修订和完善，提高预案的针对性和可操作性。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将事后总结与应急预案改进纳入组织持续改进的循环中，推动组织不断完善自身管理和应急能力。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11" r="234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对应急事件的处置过程进行全面回顾，包括预警、响应、处置、恢复等各个环节。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应急处置过程回顾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深入剖析应急处置过程中存在的问题和不足，如预警不及时、响应不迅速、处置不得当、恢复不彻底等。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问题与不足分析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针对存在的问题和不足，提出具体的改进措施和建议，如加强预警监测、提高响应速度、优化处置流程、完善恢复机制等。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根据应急处置过程中暴露出的问题和实际需求，对应急预案进行修订和完善，提高预案的实用性和有效性。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应急预案修订与完善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事后总结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事件发生经过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事件起因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详细记录事件发生的原因，包括人为因素、设备故障、自然灾害等。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事件过程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描述事件的发展过程，包括时间、地点、涉及人员、影响范围等。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事件结果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说明事件造成的后果，包括人员伤亡、财产损失、环境破坏等。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记录应急响应的启动时间和参与人员，以及响应措施的实施情况。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说明在应急处置过程中，如何调配人力、物力、财力等资源，以保障应急处置的顺利进行。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阐述在应急处置过程中，与相关部门、单位、人员的沟通协调情况，以及信息的传递和共享情况。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处置效果评估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处置效果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对应急处置措施的实施效果进行评估，包括人员伤亡的减少、财产损失的降低、环境破坏的减轻等。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总结在应急处置过程中获得的经验教训，以及需要改进和完善的地方。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提出针对应急处置过程中存在的问题和不足，制定具体的改进措施和计划，以提高未来应急处置的能力和水平。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预案启动情况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预案启动及时性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根据事件性质、影响范围等条件，合理设置预案启动的阈值和条件。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预案启动条件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预案启动流程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明确预案启动的流程，包括通知、报告、指挥、协调等环节。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在事件发生后，应急预案能够迅速启动，确保相关人员及时响应。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在应急响应过程中，能够快速有效地调配所需资源，如人力、物力、财力等。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892" r="1789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针对事件的具体情况，采取的处置措施能够迅速控制事态发展，减轻损失。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处置措施有效性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各相关部门之间信息沟通顺畅，协作紧密，确保应急响应工作的顺利进行。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预案执行效果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https://d.book118.com/915102032141011101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2024-09-09T21:42:03.952</cp:lastPrinted>
  <dcterms:created xsi:type="dcterms:W3CDTF">2024-09-09T13:42:03Z</dcterms:created>
  <dcterms:modified xsi:type="dcterms:W3CDTF">2024-09-09T13:42:06Z</dcterms:modified>
</cp:coreProperties>
</file>