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8EE71-7BD0-40B1-B07B-1351C256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4AEF8-4A72-42E4-97C6-54A52398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FB359-9D45-4338-BF2C-ED8CBC8B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58A18-A3AE-4D03-B3A1-64CFE5F9B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18873-8E0C-4DFB-AC95-06B2B1C2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48C5D8-EDF0-48E2-A82E-ABC9EF67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8A4F4-952B-4747-82FA-536B0CBF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22BAE-F16C-409E-AC87-B3DF0BF30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15F84-EEFA-421D-B5F9-B7890A4F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423CC-3F1D-4743-A415-37FECE7C1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20045-3E5B-486E-8D64-E0F72D28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032320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护理查对制度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-XX-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查对制度的监督与检查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确保病人安全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通过查对制度，可以减少医疗差错和事故的发生，保障病人的安全和健康。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查对制度是医疗质量管理体系的重要组成部分，通过严格执行查对制度，可以提高医疗质量和效率。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强化医护人员的责任意识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查对制度要求医护人员对工作认真负责，强化了医护人员的责任意识。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提高医护人员素质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查对制度要求医护人员具备高度的责任心和严谨的工作态度，有助于提高医护人员的素质和水平。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促进医院管理水平的提升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查对制度是医院管理的重要环节，通过严格执行查对制度，可以促进医院管理水平的提升和管理体系的完善。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查对制度是保障病人安全的重要措施之一，通过严格的查对，可以避免因疏忽或错误而导致的医疗事故和纠纷。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查对制度的重要性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医嘱查对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药品查对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病人查对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操作查对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查对的内容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核对医嘱内容是否与实际操作相符，如给药方式、剂量、时间等。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核对药品名称、规格、剂量、有效期等，确保药品质量安全。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核对病人身份信息，确保治疗和护理操作对象正确。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核对操作前后的准备和清理工作，确保操作过程符合规范。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通过人工检查核实相关内容是否相符。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手工查对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系统查对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集体查对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利用信息系统进行自动比对，提高查对效率和准确性。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在多人参与的情况下，通过讨论和协商进行核对。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查对的方法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严格执行查对制度，确保每一步操作都经过核实。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对可疑或错误的情况要及时报告和处理，避免造成不良后果。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注意保护病人隐私，不泄露个人信息。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查对的注意事项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查对制度的实施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明确查对目的、范围和参与人员，制定详细的查对计划。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按照查对计划，逐一核对相关资料、信息，确保准确无误。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发现的问题及时记录并报告，采取相应措施加以解决。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对查对过程进行总结，分析问题原因，提出改进意见。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查对实施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所有参与查对的人员必须严格遵守查对制度，确保查对工作的准确性和有效性。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查对过程中要细致认真，不放过任何一个细节，确保信息的准确性和完整性。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细致认真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对查对过程和结果要完整记录，以便后续分析和改进。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记录完整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发现问题后要及时反馈，采取相应措施加以解决，防止问题扩大。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对查对数据进行统计和分析，了解查对工作的效率和准确性。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对查对过程中发现的问题进行分析，找出问题原因和改进方向。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根据数据统计和问题分析结果，对查对制度的效果进行评估，提出改进意见和建议。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根据效果评估结果，持续改进查对制度，提高查对工作的准确性和效率。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https://d.book118.com/915103232014011110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2024-09-15T04:43:42.656</cp:lastPrinted>
  <dcterms:created xsi:type="dcterms:W3CDTF">2024-09-14T20:43:42Z</dcterms:created>
  <dcterms:modified xsi:type="dcterms:W3CDTF">2024-09-14T20:43:44Z</dcterms:modified>
</cp:coreProperties>
</file>