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1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0B037-CF18-4890-9F06-E720FB714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09CC9-3161-4990-AE3B-DFD1F53F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C523E-5EBD-492B-87DE-798B5AF16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A3154-CF7C-4A9C-B291-FD120A752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B3189-71C7-409E-B783-62643189E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7AFA2-2DA0-42BE-9627-5A7AAD84F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E82FD-1146-49F5-954D-35C9213C9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C868D-7BB9-4C0C-8A27-5440E0215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A3FC0-288F-49B6-8291-36929549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D1CB1-C98B-47A5-8AE4-DB921FACA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A90B9-37E6-4A3D-ABD9-A9B75F058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129" r:id="rId2"/>
    <p:sldLayoutId id="2147494130" r:id="rId3"/>
    <p:sldLayoutId id="2147494131" r:id="rId4"/>
    <p:sldLayoutId id="2147494132" r:id="rId5"/>
    <p:sldLayoutId id="2147494133" r:id="rId6"/>
    <p:sldLayoutId id="2147494134" r:id="rId7"/>
    <p:sldLayoutId id="2147494135" r:id="rId8"/>
    <p:sldLayoutId id="2147494136" r:id="rId9"/>
    <p:sldLayoutId id="2147494137" r:id="rId10"/>
    <p:sldLayoutId id="214749413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033013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价值取向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价值取向的概念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价值取向在生活和工作中的体现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如何塑造正确的价值取向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价值取向的类型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价值取向的影响因素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价值取向的概念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价值取向的定义</a:t>
            </a:r>
            <a:endParaRPr lang="zh-CN" altLang="en-US"/>
          </a:p>
        </p:txBody>
      </p:sp>
      <p:sp>
        <p:nvSpPr>
          <p:cNvPr id="104906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价值取向反映了个体或群体的价值观、道德观、审美观等。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价值取向是指个体或群体对事物、行为、观念等所持有的态度和看法。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价值取向具有主观性和相对性，受到个体或群体的文化背景、社会环境、教育程度等因素的影响。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价值取向对个体或群体的行为、决策、选择等方面具有重要影响。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价值取向的重要性</a:t>
            </a:r>
            <a:endParaRPr lang="zh-CN" altLang="en-US"/>
          </a:p>
        </p:txBody>
      </p:sp>
      <p:sp>
        <p:nvSpPr>
          <p:cNvPr id="10491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影响个人决策：价值取向是个人行为和决策的重要依据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推动社会发展：价值取向的转变可以推动社会进步和发展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促进社会和谐：价值取向的共识有助于促进社会和谐与稳定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塑造社会文化：价值取向是社会文化的重要组成部分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价值取向的形成过程</a:t>
            </a:r>
            <a:endParaRPr lang="zh-CN" altLang="en-US"/>
          </a:p>
        </p:txBody>
      </p:sp>
      <p:sp>
        <p:nvSpPr>
          <p:cNvPr id="104921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社会环境：社会文化、家庭背景、教育经历等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个体差异：性格、兴趣、能力、价值观等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认知过程：对事物的认知、理解、判断和评价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实践经验：生活经历、工作经历、人际交往等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自我反思：对自己的行为、思想和情感进行反思和调整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社会互动：与他人的交流、合作、竞争等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价值取向的类型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个人价值取向</a:t>
            </a:r>
            <a:endParaRPr lang="zh-CN" altLang="en-US"/>
          </a:p>
        </p:txBody>
      </p:sp>
      <p:sp>
        <p:nvSpPr>
          <p:cNvPr id="10493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自我实现：追求个人成长和自我实现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家庭责任：重视家庭关系，承担家庭责任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物质追求：追求物质财富，提高生活质量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社会贡献：关注社会问题，积极参与社会活动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社会价值取向</a:t>
            </a:r>
            <a:endParaRPr lang="zh-CN" altLang="en-US"/>
          </a:p>
        </p:txBody>
      </p:sp>
      <p:sp>
        <p:nvSpPr>
          <p:cNvPr id="10494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集体主义：强调集体利益高于个人利益，追求社会和谐与稳定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个人主义：强调个人自由与权利，追求个人发展和自我实现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功利主义：追求物质利益和财富积累，注重实际效果和效率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道德主义：强调道德和伦理的重要性，追求公正、公平和道德品质的提升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组织价值取向</a:t>
            </a:r>
            <a:endParaRPr lang="zh-CN" altLang="en-US"/>
          </a:p>
        </p:txBody>
      </p:sp>
      <p:sp>
        <p:nvSpPr>
          <p:cNvPr id="104951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政治价值取向：关注政治影响，注重政治形象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2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文化价值取向：强调企业文化，注重员工素质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社会价值取向：关注社会公益，注重社会责任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3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经济价值取向：追求利润最大化，注重经济效益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国家价值取向</a:t>
            </a:r>
            <a:endParaRPr lang="zh-CN" altLang="en-US"/>
          </a:p>
        </p:txBody>
      </p:sp>
      <p:sp>
        <p:nvSpPr>
          <p:cNvPr id="10495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国家利益至上：以国家利益为最高准则，追求国家繁荣富强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社会公平正义：追求社会公平正义，保障人民权益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民族文化传承：弘扬民族文化，传承民族精神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国际合作共赢：积极参与国际合作，推动全球治理体系变革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价值取向的影响因素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文化因素</a:t>
            </a:r>
            <a:endParaRPr lang="zh-CN" altLang="en-US"/>
          </a:p>
        </p:txBody>
      </p:sp>
      <p:sp>
        <p:nvSpPr>
          <p:cNvPr id="10497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社会文化背景：影响人们的价值观和道德观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教育背景：影响人们的知识水平和思维方式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家庭背景：影响人们的性格和价值观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宗教信仰：影响人们的道德观和价值观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社会环境因素</a:t>
            </a:r>
            <a:endParaRPr lang="zh-CN" altLang="en-US"/>
          </a:p>
        </p:txBody>
      </p:sp>
      <p:sp>
        <p:nvSpPr>
          <p:cNvPr id="104978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社会文化：社会主流价值观、文化传统、道德观念等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0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媒体影响：新闻报道、影视作品、网络信息等对个人价值观的影响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0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家庭背景：父母的价值观、教育方式、家庭氛围等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0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学校教育：学校的教育理念、课程设置、教师素质等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家庭因素</a:t>
            </a:r>
            <a:endParaRPr lang="zh-CN" altLang="en-US"/>
          </a:p>
        </p:txBody>
      </p:sp>
      <p:sp>
        <p:nvSpPr>
          <p:cNvPr id="10498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家庭教育：父母的价值观、道德观、行为方式等对子女的影响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家庭环境：家庭氛围、经济条件、社会地位等对子女的价值取向的影响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家庭关系：亲子关系、夫妻关系、兄弟姐妹关系等对子女的价值取向的影响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家庭文化：家庭传统、家风、家训等对子女的价值取向的影响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https://d.book118.com/915103301332011034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价值取向</vt:lpstr>
      <vt:lpstr>目录</vt:lpstr>
      <vt:lpstr>单击添加章节标题</vt:lpstr>
      <vt:lpstr>价值取向的概念</vt:lpstr>
      <vt:lpstr>价值取向的定义</vt:lpstr>
      <vt:lpstr>价值取向的重要性</vt:lpstr>
      <vt:lpstr>价值取向的形成过程</vt:lpstr>
      <vt:lpstr>价值取向的类型</vt:lpstr>
      <vt:lpstr>个人价值取向</vt:lpstr>
      <vt:lpstr>社会价值取向</vt:lpstr>
      <vt:lpstr>组织价值取向</vt:lpstr>
      <vt:lpstr>国家价值取向</vt:lpstr>
      <vt:lpstr>价值取向的影响因素</vt:lpstr>
      <vt:lpstr>文化因素</vt:lpstr>
      <vt:lpstr>社会环境因素</vt:lpstr>
      <vt:lpstr>家庭因素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2024-08-30T17:00:15.248</cp:lastPrinted>
  <dcterms:created xsi:type="dcterms:W3CDTF">2024-08-30T09:00:15Z</dcterms:created>
  <dcterms:modified xsi:type="dcterms:W3CDTF">2024-08-30T09:00:17Z</dcterms:modified>
</cp:coreProperties>
</file>