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1D587-C795-4D91-A6D9-ACFB33F8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91CB1-9162-42DC-BCEA-E526A6072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498D-E8FA-4DCC-A9AA-1A691524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A7CED-59C7-49C4-B399-6C19BB13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B6008-0FA3-4603-A2B5-20E90BAC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8EC3B-4E19-4AE1-8728-C17C8EA9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2B1D4C-2016-4996-AB9E-04FA6986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B6092-3B69-4B64-AB30-FD3EF4A8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394B0-9B2C-4B80-88A5-0EF2D5A92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CE0D3-CE01-4D1D-9305-C237433C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01DC1-636B-4CB8-8CFF-31AFC23BC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13242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医疗设备创新设计案例总结与启示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随着医疗技术的不断发展，医疗设备在提高医疗质量和效率方面发挥着越来越重要的作用。本案例分析旨在探讨医疗设备创新设计的实践和影响，为未来的医疗设备研发提供参考和启示。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老龄化和医疗需求的增加，医疗设备市场呈现出快速增长的趋势。同时，医疗技术的进步和创新也推动了医疗设备的不断升级和改进。医疗设备创新设计对于提高医疗效果、降低成本、改善患者体验等方面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选择的案例应具有实际应用价值，能够解决医疗领域的实际问题。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案例应具有一定的创新性，在技术、设计或应用方面有所突破。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案例应具有一定的代表性，能够反映医疗设备创新设计的趋势和方向。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案例应具有可复制性，可以为其他医疗设备研发提供借鉴和参考。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可复制性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智能便携式心电图机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随着心血管疾病发病率的上升，便携式心电图机在家庭和急救场景中的应用需求增加。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家庭用户、急救医护人员、心血管疾病患者。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以用户为中心，提供便捷、准确的心电图检测服务。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采用微处理器和人工智能算法，实现自动诊断和远程传输功能。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小巧轻便，易于携带，符合人机工程学设计。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外观设计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设计理念与实现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智能诊断功能，能够自动识别异常心电图，提高诊断准确率。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42" r="2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远程传输功能，可以将心电图数据实时传输给医生进行远程诊断。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人性化设计，如触控屏幕、语音提示等，提高用户体验。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医疗设备创新设计案例二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https://d.book118.com/915113242120011110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2024-09-15T13:12:18.567</cp:lastPrinted>
  <dcterms:created xsi:type="dcterms:W3CDTF">2024-09-15T05:12:18Z</dcterms:created>
  <dcterms:modified xsi:type="dcterms:W3CDTF">2024-09-15T05:12:20Z</dcterms:modified>
</cp:coreProperties>
</file>