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F5324-C78C-4EF3-A6E0-4F51C93CA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52EC2-74F1-49CD-9016-17E321AE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86AC0-D44B-4259-B78D-DD2EEA15F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D208D-4BE7-4989-8693-AB8B0822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46A701-6064-4254-B1B8-0EEB805DA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4D4E5-5A79-42EC-8C99-4B456AF6E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D43532-D2F9-4FFE-B2F5-B4C50DC3F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A7C1EE-7B2B-4099-9BDC-2A48837B3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8B962-18EB-4B81-819C-B3608ACD6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E0C5E-DAF6-4102-B29B-099A4B1C5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C8AC1-E9B2-470E-8E7B-FE94678C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13302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《光交换技术》课件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光交换网络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光交换技术的关键技术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光交换技术的发展趋势和挑战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光交换技术的定义是指利用光信号进行数据交换的一种通信技术。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光交换技术是一种利用光信号进行数据交换的通信技术，它通过控制光信号的传输路径来实现数据的传输和交换。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光交换技术的定义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光交换技术的原理是利用光信号的传输特性，通过控制光信号的传输路径来实现数据的交换。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光交换技术利用了光的传输特性，如光的反射、折射、干涉等，通过控制这些特性来实现光信号的传输和交换。在光交换过程中，光信号可以被反射、折射或干涉，从而实现不同的传输路径和数据交换。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光交换技术的原理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光交换技术可以分为空分光交换、时分光交换和波分光交换等类型。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有多种分类方式，其中最常见的是按照交换方式的不同可以分为空分光交换、时分光交换和波分光交换等类型。空分光交换是利用光的空间特性进行交换，时分光交换是利用时间特性进行交换，而波分光交换则是利用光的波长特性进行交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光交换技术的分类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光交换网络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负责高速数据传输，通常采用大容量光交换节点，实现高速率、大容量的光信号交换。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38" r="119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负责将核心层的数据分流，降低数据传输的复杂性，通常采用中小容量的光交换节点。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负责将用户接入网络，通常采用小型光交换节点或无源光网络设备。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光交换网络的基本结构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844" r="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光交换网络的节点设备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光交换机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实现光信号的交换和路由功能，是光交换网络的核心设备。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光分叉复用器和光合波器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用于实现光信号的分叉和合波，是光交换网络中的重要辅助设备。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光放大器和光滤波器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用于提高光信号的传输质量和稳定性。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光交换节点以星型方式连接，数据传输路径单一，易于管理和维护。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056" r="705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星型拓扑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光交换节点以环型方式连接，具有较高的容错性能和扩展性。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环型拓扑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光交换节点以网状方式连接，具有灵活的数据传输路径和高效的路由选择。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网状拓扑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光交换网络的拓扑结构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光交换技术的关键技术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https://d.book118.com/915113302032011040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2024-08-31T01:26:59.043</cp:lastPrinted>
  <dcterms:created xsi:type="dcterms:W3CDTF">2024-08-30T17:26:59Z</dcterms:created>
  <dcterms:modified xsi:type="dcterms:W3CDTF">2024-08-30T17:27:01Z</dcterms:modified>
</cp:coreProperties>
</file>