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7B953F-8148-4577-B96D-7259B3F5F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7DD7B-9E15-4BF9-AB0F-836E61AD5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4166D-235A-4CC1-99F9-D300A760F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2C1086-7534-40DB-A8D4-C1E29C90F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3E9DDB-4A35-43F2-AE4D-989E01125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9E865B-D710-4BFA-84D1-F9AEB7B6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E2941-D690-4C1F-B5E9-67D137F227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D0A391-4BA3-49C6-A470-53687C1CA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82F37F-9647-4E82-88E3-C3C5A00E4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B9D329-2184-4CFE-B1A7-DC0A7A291B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84DA0-E44B-4B5A-B1A8-1938BB4945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51201401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氮气置换实验设计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氮气置换技术应用前景展望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本报告旨在分析氮气置换过程中可能存在的问题，提出相应的解决方案，以确保氮气置换的安全性和有效性。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作为一种常用的工业气体置换方法，广泛应用于石油、化工、冶金等领域。然而，在实际操作过程中，由于技术、设备、管理等方面的原因，氮气置换可能存在一定的风险和隐患。因此，本报告对氮气置换过程进行详细分析，以期为相关企业提供参考和借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氮气置换安全操作规范及建议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氮气置换技术原理及工艺流程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氮气置换过程中可能存在的风险和问题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氮气置换相关案例分析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4429171" y="1338101"/>
            <a:ext cx="3333658" cy="4953000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624504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未来氮气置换技术的发展趋势及展望</a:t>
            </a:r>
          </a:p>
        </p:txBody>
      </p:sp>
      <p:sp>
        <p:nvSpPr>
          <p:cNvPr id="8" name="AutoShape 8"/>
          <p:cNvSpPr/>
          <p:nvPr/>
        </p:nvSpPr>
        <p:spPr>
          <a:xfrm>
            <a:off x="8118788" y="1338101"/>
            <a:ext cx="3333658" cy="4953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314120" y="2667487"/>
            <a:ext cx="2990850" cy="3552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撰写本报告时，我们深入了解了氮气置换技术的原理、工艺流程以及实际操作中可能存在的风险和问题。同时，结合相关案例和专家意见，提出了针对性的安全操作规范和建议。希望本报告能为企业和相关人员提供有益的参考和指导，推动氮气置换技术的安全、高效应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66577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518102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141830" y="1338101"/>
            <a:ext cx="1155795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利用氮气的物理性质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氮气是一种惰性气体，具有较低的密度和粘度，以及良好的扩散性能。在置换过程中，氮气能够有效地渗透到被置换物质的内部，将其中的空气或其他气体排出。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氮气的化学稳定性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氮气在常温下不易与其他物质发生化学反应，因此能够保持被置换物质的化学性质稳定，防止氧化、腐蚀等现象的发生。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6375" r="26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氮气置换原理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石油化工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在石油化工生产中，氮气置换被广泛应用于储罐、管道、反应器等设备的清洗和干燥。通过氮气置换，可以有效地去除设备内部的空气和水分，防止设备在投入使用前受到氧化和腐蚀。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电力工业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在电力设备的维护和检修中，氮气置换可用于发电机、变压器等设备的内部清洗和干燥。通过氮气置换，可以去除设备内部的潮气和杂质，提高设备的绝缘性能和运行稳定性。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在食品包装过程中，氮气置换可用于去除包装容器内的空气，防止食品氧化变质。同时，氮气还可以作为食品的保护气体，延长食品的保质期。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氮气置换技术应用领域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氮气置换技术具有操作简便、效率高、成本低等优点。同时，由于氮气的化学稳定性好，对被置换物质无不良影响，因此具有广泛的应用前景。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氮气置换技术在实际应用中存在一定的局限性。例如，在某些特殊情况下，氮气可能无法完全去除被置换物质中的水分或其他杂质。此外，如果操作不当或设备密封不严，可能会导致氮气泄漏或污染等问题。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氮气置换技术优缺点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氮气置换实验设计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实验材料与方法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高纯度氮气、被置换气体（如空气、氧气等）、密封容器、压力传感器、温度传感器等。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采用氮气置换技术，通过向密封容器中注入高纯度氮气，将被置换气体逐渐排出，直至达到预定的氮气纯度要求。在整个过程中，实时监测容器内的压力和温度变化。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实验过程与步骤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检查实验设备是否完好，确保密封容器无泄漏；准备好高纯度氮气和被置换气体；安装好压力传感器和温度传感器。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置换过程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开启氮气注入阀门，向密封容器中缓慢注入高纯度氮气；同时开启排气阀门，将被置换气体逐渐排出；实时监测容器内的压力和温度变化，确保置换过程平稳进行。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结束工作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当达到预定的氮气纯度要求后，关闭氮气注入阀门和排气阀门；拆卸压力传感器和温度传感器；对实验数据进行记录和分析。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准备工作</a:t>
            </a:r>
          </a:p>
        </p:txBody>
      </p:sp>
      <p:sp>
        <p:nvSpPr>
          <p:cNvPr id="33" name="AutoShape 33"/>
          <p:cNvSpPr/>
          <p:nvPr/>
        </p:nvSpPr>
        <p:spPr>
          <a:xfrm>
            <a:off x="616886" y="1350481"/>
            <a:ext cx="4929007" cy="4929007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224015" y="1957609"/>
            <a:ext cx="3714750" cy="3714750"/>
          </a:xfrm>
          <a:prstGeom prst="ellipse">
            <a:avLst/>
          </a:prstGeom>
          <a:solidFill>
            <a:schemeClr val="accent1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1795515" y="2529109"/>
            <a:ext cx="2571750" cy="257175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2533112" y="3266707"/>
            <a:ext cx="1096555" cy="1096555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https://d.book118.com/915120140142011123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2024-09-27T07:05:15.881</cp:lastPrinted>
  <dcterms:created xsi:type="dcterms:W3CDTF">2024-09-26T23:05:15Z</dcterms:created>
  <dcterms:modified xsi:type="dcterms:W3CDTF">2024-09-26T23:05:17Z</dcterms:modified>
</cp:coreProperties>
</file>