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2464F-009E-48C8-B157-09014046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55AC5-AE98-4878-93C1-04E6CAFD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F5E4-CC8C-4E92-BCF4-7276EDD1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01472-3FF7-46E8-81F3-E356CC27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E506F-953F-407E-9CB8-F955F465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893AC-5B66-4594-93BC-CFB7D71E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AC184-1C4A-499D-B14C-14FEAF45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BF647-2607-44A4-BE09-84086265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01EB4-4442-4636-8538-E8CB3C42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EA8BC-2E96-462C-9931-966DEB6F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E2350-5010-4C4A-852F-58B843F2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21432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活动方案健康领域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活动方案宣传计划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健康领域的重要性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健康领域的发展水平是衡量一个国家或地区社会进步的重要指标，也是实现可持续发展的重要基础。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健康是人们生活、工作和学习的基本保障，良好的健康状况可以提高生活质量和工作效率。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当前健康领域的问题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当前社会中存在许多健康问题，如慢性疾病、肥胖、心理健康等，这些问题对人们的健康和生活质量造成了严重影响。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现有的健康服务和健康促进措施存在不足，无法满足人们的健康需求，需要进一步加强和完善。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活动方案旨在解决当前健康领域存在的问题，提高健康服务的质量和覆盖面，为人们提供更好的健康保障。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活动方案的意义在于推动健康领域的发展，促进社会的可持续发展和进步。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通过实施活动方案，提高人们的健康意识和自我保健能力，促进健康的生活方式和行为习惯的养成。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33" r="184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通过活动宣传健康饮食知识，引导参与者养成健康的饮食习惯。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组织各种运动活动，鼓励参与者积极参与体育锻炼，提高身体素质。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开展心理健康讲座和活动，帮助参与者了解心理健康知识，缓解压力。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宣传疾病预防知识，提高参与者的疾病预防意识和能力。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运动健身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讲座与分享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展览与展示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邀请专家进行健康知识讲座，分享经验与技巧。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组织各种健康实践活动，如健身操、瑜伽等。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设计健康主题的互动游戏，增加活动的趣味性和参与度。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展示健康知识和成果，提供交流学习的平台。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根据活动主题和形式确定具体时间安排，如周末、晚上等。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选择适合活动的场所，如学校、社区、健身房等。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针对学生群体设计活动方案，提高他们的健康意识和能力。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针对社区居民开展活动，提高居民的健康素质和生活质量。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针对职场人员设计活动方案，缓解工作压力，提高身体素质。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活动方案实施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首先需要明确活动的目标、主题和参与人员，然后制定详细的流程和计划。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根据活动需要，整合场地、设备、物资等资源，确保活动顺利进行。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通过各种渠道宣传活动，吸引更多人参与，提高活动的影响力。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在活动现场，要做好秩序维护、安全管理等工作，确保活动顺利进行。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负责整个活动的策划和组织，包括流程规划、资源整合、宣传推广等。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策划人员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负责活动的具体执行，包括场地布置、活动安排、现场管理等。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执行人员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协助活动的顺利进行，包括引导参与者、提供咨询等。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负责活动的安全保障工作，包括安全检查、紧急救援等。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安全保障人员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实施人员分工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https://d.book118.com/915122143213011121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2024-09-24T17:16:08.192</cp:lastPrinted>
  <dcterms:created xsi:type="dcterms:W3CDTF">2024-09-24T09:16:08Z</dcterms:created>
  <dcterms:modified xsi:type="dcterms:W3CDTF">2024-09-24T09:16:10Z</dcterms:modified>
</cp:coreProperties>
</file>