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5A309-0448-40FE-A84C-5F2CD988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5611E-E452-42E1-9260-C1039962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C4E7-5A32-4D56-8FE5-E8386F82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F8830-4293-47E0-9611-226C19EE3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DDE3E-C615-47A2-B248-9300DD069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AF670-562A-4457-BB12-364179FC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D4AF4-CD9B-4120-B42E-3F4C6561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FCEAB-4D56-4114-B2FE-F87247BF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348A8-6CEB-4E5F-8376-E35C32A97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1C29B-EE69-4C99-9030-A11FB371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6382E-6895-4BC8-8624-116706B0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233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宫颈癌的预防与筛查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宫颈癌的最新研究进展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宫颈癌是发生在子宫颈部位的恶性肿瘤，是女性生殖道最常见的妇科恶性肿瘤。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根据组织学分类，宫颈癌可分为鳞状细胞癌、腺癌和腺鳞癌等类型。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宫颈癌的发生与多种因素相关，包括人乳头瘤病毒（HPV）感染、免疫功能低下、不良生活习惯等。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HPV感染是宫颈癌的主要病因，其他因素如多个性伴侣、吸烟、长期口服避孕药等也可能增加发病风险。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宫颈癌早期可能无明显症状，随着病情发展可能出现阴道流血、阴道排液、疼痛等症状。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宫颈癌的诊断主要依靠妇科检查、宫颈细胞学检查、HPV检测、组织病理学检查等方法。根据检查结果，医生可以对宫颈癌进行分期，以制定合适的治疗方案。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通过手术将宫颈癌变组织切除，以达到根治的目的。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手术过程中，对可能存在癌细胞的淋巴结进行清扫，以降低复发风险。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手术后需进行严格的护理和康复训练，以确保患者尽快恢复。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利用放射线对癌细胞进行杀灭或抑制其生长。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包括体外照射和体内照射，根据病情选择合适的方式。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可能出现疲劳、恶心、呕吐、腹泻等症状，需及时处理。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根据病情制定个性化的化疗方案，以最大程度地杀灭癌细胞。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常用的化疗药物有顺铂、卡铂、紫杉醇等。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可能出现骨髓抑制、恶心、呕吐、脱发等症状，需及时处理。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079" b="60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通过调节人体免疫系统，增强自身免疫力，达到杀灭癌细胞的目的。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如PD-1抑制剂等，可激活患者自身的免疫细胞，杀灭癌细胞。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3" r="195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适用于无法进行手术或放化疗的患者，或作为辅助治疗手段提高疗效。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免疫治疗适用人群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https://d.book118.com/915122331032011040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2024-08-31T01:27:35.976</cp:lastPrinted>
  <dcterms:created xsi:type="dcterms:W3CDTF">2024-08-30T17:27:35Z</dcterms:created>
  <dcterms:modified xsi:type="dcterms:W3CDTF">2024-08-30T17:27:37Z</dcterms:modified>
</cp:coreProperties>
</file>