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418E-982E-4272-B613-53917E34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2E367-2BCA-45C0-9ADE-E3528E12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84DB2-751E-48AC-AA44-640EDF2E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2B983-CB24-41BE-8CBE-D78CA33C5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B699E-3719-45C5-A230-2B518CB7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5DEDB-E13B-44FD-8C37-2565A7C7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B820A-A816-4126-B8C5-7B1D2B05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AADA4-A78C-47A8-B5E0-F9362F96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CB552-007A-48F9-B732-EAD6C226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DF384-23F8-4C4B-83AD-ACF063867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D4645-B387-4A32-B74F-F10447A49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324103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公司个人年中工作总结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岗位职责与执行情况分析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专业技能提升与知识拓展总结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客户满意度调查结果展示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个人价值观与公司文化契合度评价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成功完成年度销售目标的85%，实现了公司预期的业务增长。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积极跟进客户需求，提高客户满意度，成功续约90%的客户合同。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成功推广公司新产品，占据市场份额的15%，并获得行业内的多个奖项。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作为项目负责人，成功带领团队完成项目的规划、设计与实施，项目成果得到客户的高度认可，实现了公司业务的拓展。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重大项目A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在项目执行过程中，积极协调各方资源，解决项目中的技术难题，确保项目按时交付，为公司赢得了良好的声誉和口碑。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重大项目B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重大项目进展及成果展示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在团队中担任领导角色，积极协调团队成员的工作，确保项目的顺利进行。同时，关注团队成员的成长与发展，提供必要的指导和支持。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与团队成员保持良好的沟通和协作，共同解决工作中的问题和挑战。在团队中形成了积极向上的工作氛围，提高了整体工作效率。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团队协作与贡献突出点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领导力发挥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通过参加行业研讨会、培训课程等方式，不断提高自身在业务领域内的专业知识和技能水平。同时，积极学习新技术和方法，提升个人竞争力。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在工作中注重与同事、客户和合作伙伴的沟通与交流，提高了自身的沟通能力和人际交往能力。能够清晰表达自己的观点和想法，促进工作的顺利开展。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合理安排工作时间和任务优先级，确保工作的高效进行。同时，学会如何平衡工作与生活的关系，保持良好的工作状态和心态。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个人能力提升及成长轨迹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岗位职责与执行情况分析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岗位职责清晰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作为公司的一名重要成员，我明确知道自己的职责范围和工作要求，能够按照公司的要求和标准进行工作。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定位准确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我能够准确理解公司的战略目标和团队的发展方向，将自己的工作与之紧密结合，为公司的发展做出贡献。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岗位职责梳理及定位明确度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在年初，我制定了详细的工作计划，并根据实际情况进行了适时的调整，确保工作计划的合理性和可行性。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通过半年的努力，我按照工作计划逐步推进工作，取得了一定的成果。同时，我也注意到了一些问题和不足，将在下半年进行改进。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工作计划制定和执行效果评估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在工作中，我遇到了一些困难和挑战，如项目进度延误、客户需求变更等。这些问题给我的工作带来了一定的压力和挑战。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面对困难和挑战，我积极与团队成员沟通协作，寻找解决问题的办法。同时，我也不断调整自己的工作方法和思路，以更好地应对各种情况。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遇到困难挑战及应对策略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改进空间及未来发展规划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改进空间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通过半年的工作实践，我发现自己在某些方面还有改进的空间，如沟通能力、时间管理等。我将努力提升自己的这些能力，以更好地完成工作任务。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在未来的工作中，我将继续发挥自己的优势，为公司的发展贡献自己的力量。同时，我也将积极学习新知识、新技能，不断提升自己的综合素质和能力水平。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专业技能提升与知识拓展总结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培训课程参与情况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积极参加公司组织的各类专业技能培训，如项目管理、领导力培训等，并主动参与课堂讨论和案例分析。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通过培训，不仅掌握了相关理论知识，还成功地将所学应用于实际工作中，提高了工作效率和质量。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参加培训学习情况回顾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在过去的一年中，通过自学和参加培训课程，掌握了多项新知识，如大数据分析、云计算等。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新知识学习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成功地将所学新技能应用于实际工作中，如利用大数据分析工具对市场趋势进行预测，为公司决策提供了有力支持。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新技能应用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新知识、新技能掌握程度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行业内动态关注及趋势洞察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密切关注所在行业的发展动态和最新技术趋势，如人工智能、物联网等新兴技术的应用和发展。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行业动态关注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通过对行业趋势的深入分析和研究，发现了一些潜在的市场机会和业务增长点，为公司的战略发展提供了有价值的建议。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趋势洞察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https://d.book118.com/915123241032011101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2024-09-09T10:35:28.348</cp:lastPrinted>
  <dcterms:created xsi:type="dcterms:W3CDTF">2024-09-09T02:35:28Z</dcterms:created>
  <dcterms:modified xsi:type="dcterms:W3CDTF">2024-09-09T02:35:30Z</dcterms:modified>
</cp:coreProperties>
</file>