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DBD25-6655-478D-A10A-58E761BC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4EA9-3CD1-470F-8154-36D61F62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D43E0-1BBF-4CD9-8CCA-CD7525AB3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3D694-EE4B-4748-A938-8D858491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E6D6E-0528-49C4-A9DD-2352203A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DCD8E-18C9-4B2D-B587-092B0DA3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D7E20-E8D5-4DF6-B74C-5F21EB937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0A40F-952D-4984-9E6F-12EFBC3FB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209B9-DB44-4110-B19B-C13687C7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BCD46-A3E6-4CD1-9215-1DC4D73C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4621-74DE-4921-AF8C-099CF790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413334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危险源辨识风险评价及风险控制讲义课件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危险源是指可能导致人员伤害或财产损失的根源、状态或行为。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危险源可分为两类，分别是第一类危险源和第二类危险源。第一类危险源是指可能释放出能量的物质或环境，而第二类危险源则是指导致第一类危险源失控的物质或行为。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常见危险源的辨识方法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通过列出设备或工艺流程中的危险点，逐一检查可能出现的问题，从而识别危险源。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事故树分析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通过分析已发生事故的原因，逆向推理可能导致事故的危险因素，从而识别危险源。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根据危险源可能导致的事故频率和严重程度，将危险源划分为不同等级，从而确定需要优先控制的危险源。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根据风险评估结果，制定相应的风险控制措施，包括技术和管理两个方面。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对每个危险源可能导致的事故频率和严重程度进行评估，确定需要采取的风险控制措施。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辨识危险源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根据收集的信息和现场调查结果，列出所有可能存在的危险源。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收集设备、工艺、操作流程等相关信息，了解生产过程中的各种潜在危险因素。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对生产现场进行实地考察，了解设备运行状况、工艺流程、操作规程等实际情况。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通过设计安全检查表，对危险源进行检查和评价，识别潜在的危险因素。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对系统进行预先分析，识别危险源并评估其潜在风险。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预先危险性分析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分析系统或设备的故障模式及其可能产生的影响，确定关键部位和薄弱环节。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针对特定作业活动进行风险分析，识别作业过程中可能出现的危险源和风险。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作业风险分析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确定评价范围和对象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明确评价的目标和对象，确定评价的范围和重点。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收集相关的法律法规、技术标准、设备资料等，为评价提供依据。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通过各种方法识别出系统或设备中存在的危险源。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对识别出的危险源进行风险评估，确定其可能造成的事故和损失。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根据风险评估结果，制定相应的风险控制措施，降低或消除风险。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定期对系统或设备进行检查和评价，及时发现新的危险源并采取控制措施。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评估事故发生的可能性大小，可以采用概率、频率等方法进行量化评估。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事故发生的可能性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事故的严重性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控制措施的有效性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评估事故可能造成的人员伤亡、财产损失和社会影响程度。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根据事故发生的可能性和严重性，将风险划分为不同的等级，如低风险、中等风险和高风险等。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评估采取的风险控制措施是否有效，能否降低或消除风险。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风险评价的指标与标准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https://d.book118.com/915124133341011034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2024-08-30T18:14:05.922</cp:lastPrinted>
  <dcterms:created xsi:type="dcterms:W3CDTF">2024-08-30T10:14:05Z</dcterms:created>
  <dcterms:modified xsi:type="dcterms:W3CDTF">2024-08-30T10:14:08Z</dcterms:modified>
</cp:coreProperties>
</file>