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5478CE-8164-47E2-9042-FD0400C9A7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5F8B7C-52B7-4FB9-9E91-3FF301034E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A341F9-5883-423D-BD68-EA347A634D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86A392-117D-4AA7-A9F2-B7EC1F00DD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57621D7-F81D-4D4D-8FAF-30ECB8DCA1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D04F2A6-5FD8-4BED-85AC-CC374C067E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9AE1D03-8DBB-4DB8-8745-3E07BD01D4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B77137-BB8C-4FE6-82D5-37CEB97559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577C94-C293-4848-A515-CE62C6AFE8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FE0FD8-3145-4C94-A49F-527F870A8B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4D0AD2-E16E-450A-B637-17FB10AED2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5.jpeg" /><Relationship Id="rId4" Type="http://schemas.openxmlformats.org/officeDocument/2006/relationships/image" Target="../media/image26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7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5124214202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某汽车公司上市策划方案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2709" y="4939625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2709" y="5440641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公司概况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上市目的与时机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上市方案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投资亮点与回报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公司概况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某汽车公司成立于XXXX年，经过XX年的发展，已成为国内知名的汽车企业。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成立时间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战略规划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公司经历了从小到大、从弱到强的过程，逐步在国内外市场树立了良好的口碑和品牌形象。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公司制定了长远的发展战略，致力于成为国际一流的汽车企业，不断推进技术创新和产品升级。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某汽车公司业务涵盖了轿车、SUV、MPV等多种车型的研发、生产和销售，同时还涉及零部件制造、汽车金融等业务领域。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业务范围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公司拥有完整的产品线，从经济型到豪华型，从传统燃油车到新能源汽车，满足了不同消费者的需求。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产品线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公司注重自主研发和技术创新，拥有先进的研发中心和实验室，不断推出具有竞争力的新产品。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研发实力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公司业务与产品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公司财务状况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某汽车公司近年来营收持续增长，市场份额稳步提升。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公司在保持营收增长的同时，也实现了利润的稳步增长。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公司拥有充足的流动资金和固定资产，为未来的发展提供了坚实的保障。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公司积极开展对外投资和融资活动，为公司的长远发展提供了资金保障。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营收状况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利润状况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资产状况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投资与融资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上市目的与时机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筹集资金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提升品牌知名度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规范公司治理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促进人才引进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上市目的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通过上市筹集资金，用于支持公司的研发、生产、营销等业务发展。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借助上市提高公司的知名度和影响力，吸引更多潜在客户和合作伙伴。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通过上市规范公司治理结构，提高公司透明度和公信力。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借助上市吸引优秀人才加入公司，提升公司整体竞争力。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2670" b="12670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5197" r="1519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评估市场环境，选择市场环境较为稳定、投资者信心较高的时机上市。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市场环境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选择公司发展较为成熟、业务模式较为稳定、盈利能力较强的时机上市。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公司发展阶段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根据公司的融资需求，选择合适的时机上市，确保能够筹集到足够的资金。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融资需求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考虑竞争对手的上市情况，避免与竞争对手在同一段时间内上市，以降低竞争压力。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竞争态势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上市时机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通过上市筹集资金，用于支持公司各项业务的发展，提高公司的盈利能力。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资金收益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品牌知名度提升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公司治理结构优化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人才引进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借助上市提高公司的知名度和影响力，吸引更多客户和合作伙伴，增加市场份额。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通过上市规范公司治理结构，提高公司的透明度和公信力，降低风险和成本。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借助上市吸引优秀人才加入公司，提升公司整体竞争力，推动公司持续发展。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预期收益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上市方案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通过首次公开发行股票的方式，将公司推向资本市场，获得资金支持。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IPO上市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通过收购已上市公司，实现间接上市，有利于缩短上市时间。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借壳上市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将公司优质资产注入到已上市公司中，实现资产证券化。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资产注入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上市方式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发行规模与定价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发行规模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根据市场需求和公司发展需要，确定合理的发行规模。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定价策略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参考同行业公司估值和市场环境，制定合理的发行价格。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定价方式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采用固定价格、竞价或累计投标等定价方式。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用于投入研发、技术创新和产品升级，提升公司核心竞争力。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研发与创新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用于扩大市场份额、提升品牌知名度和营销推广。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市场拓展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用于整合产业链上下游资源，降低成本、提高效率。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产业链整合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用于满足公司日常经营和业务扩张的资金需求。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补充流动资金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筹资用途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风险评估与对策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https://d.book118.com/915124214202011044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2024-09-06T23:51:03.746</cp:lastPrinted>
  <dcterms:created xsi:type="dcterms:W3CDTF">2024-09-06T15:51:03Z</dcterms:created>
  <dcterms:modified xsi:type="dcterms:W3CDTF">2024-09-06T15:51:05Z</dcterms:modified>
</cp:coreProperties>
</file>