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E43F8-77BE-495E-9C83-FBC34FE52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8352D-E843-400A-A86C-3788E2014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D510F-412B-4883-9612-5B486FB07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00709-523F-4BCD-9DA2-D58B6AA98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A4C9FD-AD48-4839-A84D-973429DC8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468BB1-2586-4AB6-8897-0268C3FB3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BF9B78-BA71-4FA8-8282-7E965C597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B1356-D582-4011-9C35-F741623A9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0B40E5-334E-473B-AF9F-7C9F4EA7B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77C22-69DF-4E38-AA29-DEA46EA21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0D214-D47B-474B-9CE3-565C96AB1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124310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骨外科护理查房流程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查房后工作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培训与提高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根据患者的病情和护理计划，选择合适的时间进行查房，通常为每日早晨或傍晚。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选择宽敞、明亮、安静的病房或护理站作为查房地点，确保查房过程不受干扰。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负责查房的护理人员应具备丰富的骨外科护理经验和专业知识。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医生应参与查房，与护理人员共同评估患者病情，制定护理计划。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根据需要，可邀请药剂师、营养师等专业人员参与查房。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确定参与人员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准备相关资料和设备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详细了解患者病情、既往病史、手术情况等。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查看患者的护理记录，了解患者的护理需求和注意事项。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确保所需的护理设备齐全并处于良好状态，如轮椅、拐杖、牵引架等。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根据患者的病情需要，准备必要的药品和急救用品。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患者病历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护理记录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护理设备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在查房开始前，确认患者的身份信息，确保查房对象正确无误。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核对患者身份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查看患者的病历、检查报告等资料，了解患者的病情状况和诊疗过程。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核对病情资料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患者信息核对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观察患者的生命体征、伤口情况、肢体活动度等，了解患者的护理需求。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对患者的护理效果进行评估，包括疼痛控制、康复进展等方面。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护理情况评估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根据患者情况和护理需求，确定需要解决的护理问题。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针对确定的护理问题，制定具体的护理计划和措施。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护理问题确认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确认护理问题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根据护理计划，制定具体的护理措施，包括药物治疗、康复训练、生活护理等。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安排护理人员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根据护理措施的需要，合理安排护理人员的工作任务和时间，确保护理措施的有效实施。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查房后工作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https://d.book118.com/915124310033011044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2024-09-06T08:29:48.882</cp:lastPrinted>
  <dcterms:created xsi:type="dcterms:W3CDTF">2024-09-06T00:29:48Z</dcterms:created>
  <dcterms:modified xsi:type="dcterms:W3CDTF">2024-09-06T00:29:50Z</dcterms:modified>
</cp:coreProperties>
</file>