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B0815-F27C-4676-AE7F-596FAD81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39746-DDA9-4F0A-8797-051686A15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07D7E-E822-4DCB-8F47-929708108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2D83AE-B872-4F80-A772-C04054BF5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DA0963-E377-4C26-90C1-B20DC3216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F721AE-5BC9-465A-8A75-2B79B1372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80E3B5-E635-4FEF-9FC8-4695E39A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76233B-E9C5-40AA-A7F0-F3E1F9620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BB65B1-1F9A-4931-BE73-250EF916E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7EBE5-5739-4573-B13F-3C725402D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FD966-D21C-4233-9EF4-242E9D3FF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4312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建筑企业管理体系与职业健康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职业健康在建筑企业中的重要性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建筑企业管理体系与职业健康的关联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建筑企业管理体系在职业健康方面的实践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建筑企业职业健康管理的挑战与对策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46" b="26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管理体系是指企业为了实现经营目标，通过一系列相互关联、相互作用的要素构成的有机整体。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管理体系能够确保企业按照既定的方针和目标进行运作，提高企业的整体绩效和竞争力，同时降低风险和不确定性。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管理体系的作用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建筑企业管理体系的构成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建筑企业应建立清晰的组织结构，明确各部门的职责和权限，确保企业高效运转。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建筑企业应制定完善的管理制度，包括人事、财务、生产、安全等方面的规章制度，确保企业各项工作有章可循。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流程管理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建筑企业应对各项业务流程进行梳理和优化，提高工作效率和执行力。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建筑企业应建立科学的绩效管理体系，对企业和员工的绩效进行定期评估，激励员工积极工作，推动企业持续发展。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建筑企业应以目标为导向，制定明确的战略规划和发展目标，引导企业各项工作围绕目标展开。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结果反馈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建筑企业应建立有效的结果反馈机制，对各项工作成果进行评估和反馈，及时发现问题并采取改进措施。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建筑企业应对各项工作过程进行严格控制和管理，确保工作按照既定的流程和标准进行。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建筑企业应不断推动管理体系的改进和创新，适应市场变化和企业发展的需要，提高企业的竞争力和可持续发展能力。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管理体系的运行机制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职业健康在建筑企业中的重要性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00" r="4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职业健康是指在工作场所中，通过采取一系列措施，保护员工免受职业病危害，促进员工身心健康的一种状态。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职业健康的概念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职业健康不仅关注员工的身体健康，还包括心理健康、社会适应能力和工作满意度等方面。它强调预防职业病、提高员工健康水平和工作效率，以及营造健康、安全的工作环境。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职业健康的内涵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职业健康的概念与内涵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86" r="234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建筑企业职业健康的现状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目前，许多建筑企业在职业健康管理方面存在不足，如缺乏完善的职业健康管理制度、职业病危害因素识别不清、员工健康监测不到位等。这些问题导致员工面临较高的职业病风险，影响企业的可持续发展。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建筑企业职业健康面临的挑战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建筑业的快速发展，建筑企业面临着日益严峻的职业健康挑战。这包括不断变化的职业病危害因素、员工健康需求的多样化、法规标准的不断提高等。建筑企业需要积极应对这些挑战，加强职业健康管理，保障员工身心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建筑企业职业健康的现状与挑战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9" b="572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提高员工工作效率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通过职业健康管理，建筑企业可以改善员工的工作环境和条件，减少职业病的发生，从而提高员工的工作效率和生产力。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降低企业成本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职业病的发生会给企业带来巨大的经济负担，包括医疗费用、赔偿费用、生产损失等。通过加强职业健康管理，建筑企业可以降低这些成本，提高企业的经济效益。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优秀的职业健康管理可以为企业赢得良好的社会声誉和品牌形象，吸引更多优秀的人才加入企业。同时，健康的员工队伍可以提高企业的创新能力和市场竞争力，推动企业实现可持续发展。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职业健康对建筑企业的影响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建筑企业管理体系与职业健康的关联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2" r="12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建筑企业应制定完善的职业健康管理制度，明确各级管理人员和员工的职责，确保职业健康工作的有效开展。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建立健全职业健康管理制度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通过对工作场所职业危害因素的定期监测和评估，及时采取控制措施，降低职业病发生的风险。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实施职业危害因素监测与控制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为员工配备符合标准的个人防护用品，并建立应急救援机制，确保员工在紧急情况下能够得到及时有效的救援。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提供个人防护用品和应急救援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管理体系对职业健康的保障作用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建筑企业应积极履行社会责任，关注员工职业健康，提高企业形象和竞争力。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职业健康是企业社会责任的重要体现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职业健康管理应纳入企业整体管理体系，与其他管理工作相互协调、相互促进。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职业健康是企业管理体系的重要组成部分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保障员工职业健康有利于提高员工生产力和工作效率，进而推动企业可持续发展。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职业健康是实现可持续发展的关键因素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职业健康在建筑企业管理体系中的定位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https://d.book118.com/915124312110011103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2024-09-12T14:15:19.586</cp:lastPrinted>
  <dcterms:created xsi:type="dcterms:W3CDTF">2024-09-12T06:15:19Z</dcterms:created>
  <dcterms:modified xsi:type="dcterms:W3CDTF">2024-09-12T06:15:21Z</dcterms:modified>
</cp:coreProperties>
</file>