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6AE3F2-274F-4892-A060-8958E03BA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DC421-F5C0-4B55-BF62-972AD77E4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9DAB2F-08BF-4EFE-BC56-0CFE2B8FB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9BDA50-4C32-40FD-92F3-538A3D725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3E5FD5-1CEE-4BBD-940E-775998F7B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A4C924-D936-4A7A-88E6-319BCAF83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BFFE3F-F4BC-4528-AF8D-73F918637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A56A68-A066-4CB5-B165-EEA462AE1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8DD99A-9093-42D5-BE4A-8AF804C82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7ED579-9E52-4BCD-B28C-93ED3BD06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2C87D-4CF5-4DEF-A8FA-EACDB7F6D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13103312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政教处主任个人述职报告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思想道德建设工作成果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学生管理工作成果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教职工队伍建设工作成果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家校合作与社区联系工作成果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个人能力提升与自我反思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通过述职报告，向领导、同事和相关部门展示政教处过去一年的工作成果和业绩。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5500" b="15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反思工作不足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促进交流合作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通过回顾工作过程和成果，发现存在的问题和不足，为今后的工作提供改进方向。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通过述职报告，加强与领导、同事和相关部门之间的沟通和交流，促进合作与协同。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个人职责与工作内容概述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根据学校和教育行政部门的要求，制定政教处的工作计划和目标。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负责组织和实施学校的德育工作，包括思想教育、品德教育、心理健康教育等。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负责学生的日常管理、奖惩管理、违纪处理等工作。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协调学校内部和外部资源，为德育工作提供必要的支持和保障。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制定工作计划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组织德育工作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管理学生事务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协调各方资源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思想道德建设工作成果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219" r="2821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制定全面的思想道德教育方案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结合学校实际情况和学生特点，设计出一套涵盖爱国主义、社会公德、职业道德、家庭美德等方面的思想道德教育方案。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加强课堂教学渗透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在各学科教学中，注重思想道德教育的渗透，通过案例分析、讨论等方式，引导学生树立正确的价值观和道德观。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开展主题教育活动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围绕重要时间节点和重大事件，组织开展主题鲜明的教育活动，如“传承红色基因”、“弘扬雷锋精神”等，强化学生的思想道德认知。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思想道德教育方案设计与实施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打造特色校园文化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积极挖掘学校历史文化资源，打造具有独特魅力的校园文化，营造浓厚的文化氛围。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加强校园宣传阵地建设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充分利用校园广播、宣传栏、标语等宣传阵地，传播正能量，弘扬主旋律，营造良好的校园舆论环境。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举办丰富多彩的校园文化活动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组织举办艺术节、体育节、科技节等校园文化活动，为学生提供展示才华的平台，同时培养学生的团队协作精神和创新意识。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校园文化氛围营造举措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48" b="15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624" b="36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师生道德素质提升情况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师生道德素质显著提升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通过一系列的思想道德教育举措，师生的道德素质得到了显著提升，遵纪守法、尊师重教、团结友爱等良好风尚在校园内蔚然成风。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涌现出一批先进典型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在思想道德教育过程中，涌现出一批品德高尚、表现突出的先进典型，他们以实际行动践行社会主义核心价值观，成为师生学习的榜样。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校园文明程度不断提高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随着师生道德素质的提升，校园文明程度也不断提高，乱扔垃圾、随意涂鸦等不文明现象得到有效遏制，校园环境更加整洁优美。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学生管理工作成果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深入学生群体，了解实际需求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定期与学生代表座谈，听取学生对学校管理工作的意见和建议，及时调整管理策略。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建立健全学生日常行为规范制度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通过制定详细的学生行为准则和奖惩措施，确保学生明确知晓学校对他们的行为期望和要求。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加强学生纪律教育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定期开展纪律教育活动，提高学生遵守校规校纪的自觉性，减少违纪行为的发生。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学生日常行为规范管理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开展心理健康辅导与咨询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设立心理健康辅导室，配备专业心理咨询师，为学生提供个性化的心理辅导服务。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加强心理健康知识宣传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通过校园广播、宣传栏等多种形式，普及心理健康知识，提高学生心理健康意识。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完善心理健康教育课程体系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结合学校实际情况，开发适合不同年级学生的心理健康教育课程，提高学生心理素质。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心理健康教育与辅导工作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针对学习成绩优异、品德良好的学生，制定个性化的培养计划，提供优质的教育资源和指导。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实施优秀学生培养计划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对在学术、文艺、体育等方面表现突出的学生进行表彰，树立榜样，激励学生争先创优。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定期举办优秀学生表彰大会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定期与优秀学生代表座谈，了解他们的学习、生活情况，及时解决他们遇到的问题和困难。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加强与优秀学生的沟通与联系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优秀学生培养及表彰机制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教职工队伍建设工作成果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根据学校发展战略和教职工实际需求，制定年度培训计划，明确培训目标、内容、方式和时间安排。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培训规划制定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围绕教育教学改革、课程建设、教学方法创新等主题，设计针对性强的培训内容，提高教职工的专业素养和教育教学能力。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培训内容设计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采用线上线下相结合的方式，开展专题讲座、研讨会、工作坊等多种形式的培训活动，提高培训的实效性和参与度。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培训方式创新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通过问卷调查、座谈会等方式，对培训效果进行评估和反馈，及时调整培训计划和内容，确保培训质量。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教职工培训规划与执行情况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https://d.book118.com/915131033123011043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2024-09-05T04:19:02.512</cp:lastPrinted>
  <dcterms:created xsi:type="dcterms:W3CDTF">2024-09-04T20:19:02Z</dcterms:created>
  <dcterms:modified xsi:type="dcterms:W3CDTF">2024-09-04T20:19:04Z</dcterms:modified>
</cp:coreProperties>
</file>