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51A2C-F8A9-455B-89FF-00CA1ADF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FE153-4970-4874-A369-4970ABEE7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09506-9027-4703-AE50-25A7BACDF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87122-461E-4F6A-B33F-C10EAF3F2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CF0348-5447-46DA-8A0D-3D479D455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E41883-1B00-461C-8385-9682A41EF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3A98A0-D4A2-497C-8031-38761076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757FC-904C-4E6A-958D-FADBAC48C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37340-FAF2-4F87-94FD-6C60CF966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95BF7-7582-463F-8CCD-2E5298B7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4B5B3-4463-4578-9CF8-438F35EB6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311123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财务负责人工作总结精彩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业务流程优化及效率提升举措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风险防范与合规管理工作汇报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精确核算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确保公司财务报表严格按照会计准则进行编制，核算准确无误，为决策提供可靠依据。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通过定期公布财务报告，加强与投资者的沟通，提高公司的透明度，赢得市场信任。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财务报告准确性与透明度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70" r="18670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45" r="1664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46" r="36946"/>
          <a:stretch>
            <a:fillRect/>
          </a:stretch>
        </p:blipFill>
        <p:spPr>
          <a:xfrm>
            <a:off x="8842438" y="3854863"/>
            <a:ext cx="2558511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通过精细化管理和有效的成本控制措施，降低公司运营成本，提高盈利水平。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科学制定预算计划，合理分配资源，确保公司各项业务顺利推进。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成本控制得力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预算管理有效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成本控制与预算管理成效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00" r="3310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17" r="316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积极与银行、投资机构等合作，保障公司运营和扩展所需的资金来源。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资金筹措顺畅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通过审慎的投资决策和有效的投资组合管理，实现投资项目的良好回报。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投资回报良好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资金筹措与投资回报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建立完善的内部控制体系，确保公司各项业务合规、稳健运行。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通过定期内部审计和风险评估，及时发现并解决问题，确保内部控制体系的有效执行。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内部控制体系完善与执行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执行力度强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内部控制体系健全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根据业务需求，对财务团队进行重新分工，设立专业化的岗位，如成本会计、税务会计、财务分析等，提高工作效率和专业度。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注重人才的梯队建设，通过选拔、培养优秀员工，形成不同层级的人才储备，确保团队的稳定性和持续发展。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根据业务变化和团队发展需求，及时调整人员配置，实现人力资源的最优配置。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财务团队人员结构优化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针对财务团队成员的不同需求，制定个性化的培训计划，包括专业技能培训、领导力培训等。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多元化培训方式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采用线上、线下相结合的培训方式，如培训课程、工作坊、案例分析等，提高培训的灵活性和效果。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为员工制定清晰的职业发展路径，提供晋升机会和职业发展空间，激发员工的工作积极性和归属感。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培训与人才发展策略实施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与业务部门建立定期沟通机制，及时了解业务需求变化，提供有针对性的财务解决方案。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强化协作意识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优化流程衔接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鼓励团队成员积极与其他部门合作，共同解决问题，提高工作效率和整体绩效。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对跨部门协作流程进行梳理和优化，减少不必要的环节和沟通成本，提高工作效率。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跨部门沟通协作能力增强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员工满意度及留任率改善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关注员工福利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关注员工福利待遇，提供有竞争力的薪酬和福利体系，增强员工的归属感和忠诚度。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营造良好工作氛围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积极营造和谐、积极的工作氛围，鼓励团队成员之间的交流与合作，提高员工的工作满意度。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定期员工关怀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定期开展员工关怀活动，如团队建设、员工座谈会等，了解员工需求和心声，提高员工的工作积极性和留任率。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业务流程优化及效率提升举措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https://d.book118.com/915131112330011100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2024-09-08T23:06:01.499</cp:lastPrinted>
  <dcterms:created xsi:type="dcterms:W3CDTF">2024-09-08T15:06:01Z</dcterms:created>
  <dcterms:modified xsi:type="dcterms:W3CDTF">2024-09-08T15:06:03Z</dcterms:modified>
</cp:coreProperties>
</file>