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779A9-00B5-4052-A5BE-8B5BA3EC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DD6C8-03A3-4475-AD5B-707D1A8A5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E7E00-093F-4319-A605-F6A2F3F7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68DCC-E442-4AE4-A2BC-B4342C58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8AA22-7254-4EAD-AC2F-BF873E74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1E40B-6BF8-42E9-8F31-7DA5431A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6E5CB-1F1C-44E1-90EB-557CAB54F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07621-9428-4197-A372-519C999E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9FBCF-EB18-4645-A1BC-96D7905D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4F84D-DBF7-4A04-A15A-3DE97216A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96275-BC1C-47E7-8112-19E376E8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03" r:id="rId2"/>
    <p:sldLayoutId id="2147493104" r:id="rId3"/>
    <p:sldLayoutId id="2147493105" r:id="rId4"/>
    <p:sldLayoutId id="2147493106" r:id="rId5"/>
    <p:sldLayoutId id="2147493107" r:id="rId6"/>
    <p:sldLayoutId id="2147493108" r:id="rId7"/>
    <p:sldLayoutId id="2147493109" r:id="rId8"/>
    <p:sldLayoutId id="2147493110" r:id="rId9"/>
    <p:sldLayoutId id="2147493111" r:id="rId10"/>
    <p:sldLayoutId id="21474931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313142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幼儿教育的游戏化运用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幼儿教育游戏化的意义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幼儿教育游戏化的实施方式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幼儿教育游戏化的实践案例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幼儿教育游戏化的注意事项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幼儿教育游戏化的未来发展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幼儿教育游戏化的意义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激发幼儿学习兴趣</a:t>
            </a:r>
            <a:endParaRPr lang="zh-CN" altLang="en-US"/>
          </a:p>
        </p:txBody>
      </p:sp>
      <p:sp>
        <p:nvSpPr>
          <p:cNvPr id="104897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游戏化教育能够吸引幼儿的注意力，提高他们的学习兴趣。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游戏化教育能够促进幼儿的手眼协调能力和思维敏捷性。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游戏化教育能够培养幼儿的想象力和创造力，激发他们的探索欲望。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游戏化教育能够通过实践操作让幼儿更好地理解和掌握知识。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培养幼儿综合能力</a:t>
            </a:r>
            <a:endParaRPr lang="zh-CN" altLang="en-US"/>
          </a:p>
        </p:txBody>
      </p:sp>
      <p:sp>
        <p:nvSpPr>
          <p:cNvPr id="1049048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培养幼儿的团队协作能力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提升幼儿的沟通表达能力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增强幼儿的创新思维能力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促进幼儿的情感发展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促进幼儿身心发展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提高幼儿认知能力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促进幼儿社交技能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增强幼儿自信心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提高幼儿社交能力</a:t>
            </a:r>
            <a:endParaRPr lang="zh-CN" altLang="en-US"/>
          </a:p>
        </p:txBody>
      </p:sp>
      <p:sp>
        <p:nvSpPr>
          <p:cNvPr id="10491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提高幼儿社交能力：游戏化教育能够促进幼儿之间的交流与合作，培养他们的社交技能和团队协作能力。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促进幼儿认知发展：通过游戏化教育，幼儿可以接触到更多的知识和信息，激发他们的好奇心和求知欲，促进认知能力的提升。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培养幼儿创造力：游戏化教育鼓励幼儿自由发挥想象力和创造力，培养他们的创新意识和实践能力。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增强幼儿自信心：在游戏中，幼儿可以自由选择角色和任务，通过不断尝试和挑战，增强自信心和自我价值感。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幼儿教育游戏化的实施方式</a:t>
            </a:r>
            <a:endParaRPr lang="zh-CN" altLang="en-US"/>
          </a:p>
        </p:txBody>
      </p:sp>
      <p:sp>
        <p:nvSpPr>
          <p:cNvPr id="10492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创设游戏化教学环境</a:t>
            </a:r>
            <a:endParaRPr lang="zh-CN" altLang="en-US"/>
          </a:p>
        </p:txBody>
      </p:sp>
      <p:sp>
        <p:nvSpPr>
          <p:cNvPr id="104927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制定游戏化教学内容：根据幼儿的年龄特点和兴趣爱好，制定游戏化的教学内容，让幼儿在游戏中学习知识，提高认知能力。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创设游戏化教学环境：提供丰富多样的游戏材料和教学设施，营造轻松愉快的游戏氛围，激发幼儿的学习兴趣和创造力。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创新游戏化教学方式：采用多样化的教学方式，如角色扮演、拼图游戏、猜谜语等，激发幼儿的学习兴趣和参与度。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建立游戏化评价体系：通过游戏化的方式对幼儿进行评价，关注幼儿的个性和特长，激发幼儿的自信心和成就感。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设计游戏化教学内容</a:t>
            </a:r>
            <a:endParaRPr lang="zh-CN" altLang="en-US"/>
          </a:p>
        </p:txBody>
      </p:sp>
      <p:sp>
        <p:nvSpPr>
          <p:cNvPr id="1049328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确定游戏化教学目标：根据幼儿发展需要，制定具体、可衡量的教学目标。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选择游戏化教学内容：结合幼儿的兴趣和特点，选择适合的游戏化教学内容。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0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设计游戏化教学活动：通过创设情境、角色扮演、竞赛等方式，让幼儿在游戏中学习知识。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6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制定游戏化教学评价标准：根据教学目标和教学内容，制定相应的评价标准，对幼儿的学习成果进行评估。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运用游戏化教学手段</a:t>
            </a:r>
            <a:endParaRPr lang="zh-CN" altLang="en-US"/>
          </a:p>
        </p:txBody>
      </p:sp>
      <p:sp>
        <p:nvSpPr>
          <p:cNvPr id="104938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角色扮演游戏：通过扮演角色，培养幼儿的团队协作和沟通能力。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数字教育游戏：利用数字教育游戏，培养幼儿的数学思维和逻辑能力。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创意手工游戏：通过创意手工游戏，培养幼儿的创造力和动手能力。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科学探索游戏：利用科学探索游戏，激发幼儿的好奇心和探索精神。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开展游戏化教学活动</a:t>
            </a:r>
            <a:endParaRPr lang="zh-CN" altLang="en-US"/>
          </a:p>
        </p:txBody>
      </p:sp>
      <p:sp>
        <p:nvSpPr>
          <p:cNvPr id="10494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利用游戏激发幼儿学习兴趣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根据幼儿年龄特点设计游戏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创设游戏化教学环境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将教育目标融入游戏环节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幼儿教育游戏化的实践案例</a:t>
            </a:r>
            <a:endParaRPr lang="zh-CN" altLang="en-US"/>
          </a:p>
        </p:txBody>
      </p:sp>
      <p:sp>
        <p:nvSpPr>
          <p:cNvPr id="10495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https://d.book118.com/915131314242011042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幼儿教育的游戏化运用</vt:lpstr>
      <vt:lpstr>目录</vt:lpstr>
      <vt:lpstr>单击添加文档标题</vt:lpstr>
      <vt:lpstr>幼儿教育游戏化的意义</vt:lpstr>
      <vt:lpstr>激发幼儿学习兴趣</vt:lpstr>
      <vt:lpstr>培养幼儿综合能力</vt:lpstr>
      <vt:lpstr>促进幼儿身心发展</vt:lpstr>
      <vt:lpstr>提高幼儿社交能力</vt:lpstr>
      <vt:lpstr>幼儿教育游戏化的实施方式</vt:lpstr>
      <vt:lpstr>创设游戏化教学环境</vt:lpstr>
      <vt:lpstr>设计游戏化教学内容</vt:lpstr>
      <vt:lpstr>运用游戏化教学手段</vt:lpstr>
      <vt:lpstr>开展游戏化教学活动</vt:lpstr>
      <vt:lpstr>幼儿教育游戏化的实践案例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2024-09-04T02:07:15.275</cp:lastPrinted>
  <dcterms:created xsi:type="dcterms:W3CDTF">2024-09-03T18:07:15Z</dcterms:created>
  <dcterms:modified xsi:type="dcterms:W3CDTF">2024-09-03T18:07:17Z</dcterms:modified>
</cp:coreProperties>
</file>