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F4A45-4A9E-4462-B26A-AEF11106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3FB7A-80F8-496A-8ABC-F0AA0864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7C9C2-2BB2-40F8-B57D-AEEAE3D2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1D38A-AE1B-478D-90AA-2BE4B535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9B957-A4E6-4014-9768-A9814E5D8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57F73-6AC0-4CB7-97A9-F8E4DF5DA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962D0F-8FAA-4A5A-A52D-07DC07B4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92E9E-D8A5-422F-B2F1-ED4644278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433CD-F8B9-4014-857D-E54CEBA00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3BD8B-B56D-4C5A-8936-16DB1F74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5C0BB-850E-484B-98B5-0DCB2465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3221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合规管理中的市场竞争与公平交易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市场竞争与公平交易概述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合规管理中的市场竞争策略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合规管理中的公平交易实践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市场竞争与公平交易的监管与法律责任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法规政策不断完善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各国政府为了维护市场秩序和公平竞争，不断出台和完善相关法规和政策。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合规管理成为必然要求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在这样的背景下，加强合规管理成为企业持续发展的必然要求。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随着全球化进程的加速和市场竞争的日益激烈，企业面临着越来越大的经营压力和风险。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通过合规管理，企业可以及时发现并纠正自身存在的违法违规行为，避免因此受到法律制裁和声誉损失。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降低企业经营风险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合规管理有助于企业建立良好的市场形象和信誉，增强客户和投资者的信心，从而提升企业的市场竞争力。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合规管理可以确保企业在遵守法律法规的前提下开展业务活动，为企业长期发展奠定坚实基础。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市场竞争与公平交易概述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市场竞争是指企业为争夺市场份额和客户资源，通过提供优质的商品或服务，以价格、质量、创新等手段进行的相互较量。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根据竞争程度和市场结构，市场竞争可分为完全竞争、垄断竞争、寡头竞争和完全垄断四种类型。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市场竞争的定义和类型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公平交易原则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公平交易原则是指在市场交易中，交易双方应遵守自愿、平等、公平、诚实信用的原则，确保交易过程公正、透明，不损害国家、社会和第三方利益。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公平交易意义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公平交易有利于维护市场秩序，保护消费者权益，促进企业诚信经营，提高市场效率，推动经济持续健康发展。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50" r="22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公平交易的原则和意义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公平交易是市场竞争的基础和前提，只有确保交易的公平性，才能激发市场主体的竞争活力，实现优胜劣汰；同时，充分的市场竞争有助于促进公平交易的实现，防止市场垄断和不正当竞争行为的发生。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为追求自身利益最大化，可能会采取不正当手段进行竞争，破坏公平交易原则；而过度强调公平交易可能会限制市场竞争的充分展开，导致市场效率低下。因此，需要在市场竞争与公平交易之间寻求平衡，确保市场的健康有序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市场竞争与公平交易的关系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合规管理中的市场竞争策略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深入研究国家和地方的相关法律法规，确保企业的市场竞争策略符合法律要求。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遵循市场规则，通过提升产品质量、服务水平和品牌影响力等方式进行公平竞争。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建立风险评估机制，对潜在的市场竞争风险进行预警和防范。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制定合规的市场竞争策略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避免使用虚假或误导性的价格信息来吸引消费者。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不进行价格欺诈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禁止通过不正当手段获取商业机会或竞争优势。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不进行商业贿赂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尊重他人的知识产权和商业秘密，不进行侵权行为。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不侵犯他人权益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避免不正当竞争行为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确保定价过程透明，让消费者清楚了解产品的价格构成。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根据产品成本、市场需求和竞争状况等因素，制定合理的产品价格。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定期对定价机制进行审查和调整，确保其始终符合法律法规和市场规则。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建立合规的定价机制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https://d.book118.com/915132212010011100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2024-09-07T16:51:21.349</cp:lastPrinted>
  <dcterms:created xsi:type="dcterms:W3CDTF">2024-09-07T08:51:21Z</dcterms:created>
  <dcterms:modified xsi:type="dcterms:W3CDTF">2024-09-07T08:51:23Z</dcterms:modified>
</cp:coreProperties>
</file>