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9E1E-9B5F-4A2A-96E6-60BA325E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B813-B74D-4BEC-B1E1-58025A16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1DFD5-ABA5-4BBF-9F08-3F7BC7C9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A3108-47C9-4510-A21C-B0FCD43E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4B380-961A-48E2-8595-BC679F310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F5D66-E4E4-425B-AA4E-43357F9E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7BFCE-5C09-4089-AA45-7406DD2C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41A10-2F2C-4BE4-A5C8-4F0BA5AA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8F640-1F2F-4F57-893D-B2BFA73B1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7989C-97B0-4B42-9F3D-B5E0A443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737F-8F48-43D2-8200-471FE3C93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3233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强调企业的社会责任与贡献的企业文化手册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企业文化与社会责任关系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外部环境改善与合作共赢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实践活动案例展示与分享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企业社会责任概述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企业社会责任（CSR）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指企业在追求经济利益的同时，积极关注社会、环境、员工等相关方的利益，并主动承担相应的责任和义务。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包括经济责任、法律责任、道德责任和慈善责任等多个层面，要求企业在经营活动中遵循法律法规、商业道德，关注员工福利和社会公益，推动可持续发展。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积极履行社会责任有助于提升企业的社会形象和声誉，增强消费者对企业的信任度和好感度。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企业社会责任关注环境、社会和公司治理等方面，有助于推动企业实现长期可持续发展。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关注员工福利和职业发展，提高员工满意度和忠诚度，进而增强企业的凝聚力和竞争力。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全球范围内，企业社会责任已成为企业核心竞争力的重要组成部分。许多跨国公司和国际组织都建立了完善的社会责任管理体系，积极推动可持续发展。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政府和社会各界对企业社会责任的关注度不断提高。越来越多的企业开始重视社会责任履行，并将其纳入企业战略和日常经营中。同时，一些行业领先企业也积极发挥示范作用，推动行业整体的社会责任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企业文化与社会责任关系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企业文化对社会责任影响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企业文化中的价值观决定了企业对社会责任的认知和态度，积极健康的企业文化能够引导企业主动承担社会责任。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行为准则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企业文化中的行为准则规范了企业及员工的行为，确保企业在经营活动中遵循社会道德和法律法规，积极履行社会责任。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形象塑造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企业文化通过塑造企业形象，展现企业的社会责任感和使命感，提高企业的社会声誉和公信力。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企业文化中强调环境保护和可持续发展，推动企业采取环保措施，降低对环境的负面影响。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企业文化鼓励企业参与公益事业，关注社会弱势群体，通过捐赠、志愿服务等方式回馈社会。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公益事业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企业文化注重员工权益和福利，提供良好的工作环境和培训机会，促进员工的全面发展。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社会责任在企业文化中体现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企业文化对社会责任的支撑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积极健康的企业文化能够为企业履行社会责任提供强有力的支撑，推动企业实现经济效益和社会效益的双赢。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企业文化与社会责任之间存在密切的互动关系，二者相互影响、相互促进，共同推动企业的可持续发展。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社会责任对企业文化的推动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随着社会对企业社会责任的要求不断提高，企业需要不断调整和完善企业文化，以适应社会发展的需要。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互动关系及相互促进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企业内部环境建设与优化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积极履行企业对员工、客户、社会和环境的责任，将社会责任融入企业核心价值观。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坚守诚信原则，遵守法律法规，维护市场秩序，树立良好企业形象。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致力于实现经济、社会和环境综合价值的最大化，推动企业可持续发展。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树立正确价值观念导向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建立科学决策机制，提高决策透明度和效率，确保企业决策符合社会责任要求。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建立健全内部治理体系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形成科学、规范、高效的内部治理结构和机制，保障企业健康稳定发展。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完善风险识别、评估、预警和应对机制，提高企业风险防范和应对能力。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完善内部治理结构和机制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https://d.book118.com/915132330103011034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2024-08-29T16:17:29.470</cp:lastPrinted>
  <dcterms:created xsi:type="dcterms:W3CDTF">2024-08-29T08:17:29Z</dcterms:created>
  <dcterms:modified xsi:type="dcterms:W3CDTF">2024-08-29T08:17:31Z</dcterms:modified>
</cp:coreProperties>
</file>