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66FC81-5DE6-4682-B9CF-1EBF5E091E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215FF3-5C9D-4654-A5C5-DBBF9C54AC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F7DC7B-DE46-4285-BD86-F3BFA59292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C2D791-4F98-4537-BD1D-4822E9DAAB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D1829B-DD7E-4A2E-BB18-F4B9690C84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738313-9DE0-4569-9EC0-EA54E5B198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DEC8E2-F82C-464B-B845-737B97AF3D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0EDF6B-01D3-4B21-8033-47EB892C6B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EC2FC7-ABD1-443C-9519-3928F15B77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974574-F6F2-4C54-84B1-25E4AF9CC0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316B1D-9A0A-43AB-8A00-3E821CE26D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5140010332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solidFill>
                <a:latin typeface="Microsoft Yahei"/>
                <a:ea typeface="Microsoft Yahei"/>
                <a:cs typeface="Microsoft Yahei"/>
              </a:rPr>
              <a:t>跨界营销概念界定</a:t>
            </a:r>
          </a:p>
        </p:txBody>
      </p:sp>
      <p:sp>
        <p:nvSpPr>
          <p:cNvPr id="3" name="AutoShape 3"/>
          <p:cNvSpPr/>
          <p:nvPr/>
        </p:nvSpPr>
        <p:spPr>
          <a:xfrm>
            <a:off x="3887301" y="4906518"/>
            <a:ext cx="2473866"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B1B1B"/>
                </a:solidFill>
                <a:latin typeface="Microsoft Yahei"/>
                <a:ea typeface="Microsoft Yahei"/>
                <a:cs typeface="Microsoft Yahei"/>
              </a:rPr>
              <a:t>汇报人：XXX</a:t>
            </a:r>
            <a:endParaRPr lang="en-US" sz="1100"/>
          </a:p>
        </p:txBody>
      </p:sp>
      <p:sp>
        <p:nvSpPr>
          <p:cNvPr id="4" name="AutoShape 4"/>
          <p:cNvSpPr/>
          <p:nvPr/>
        </p:nvSpPr>
        <p:spPr>
          <a:xfrm>
            <a:off x="6497278" y="4906518"/>
            <a:ext cx="2419908"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B1B1B"/>
                </a:solidFill>
                <a:latin typeface="Microsoft Yahei"/>
                <a:ea typeface="Microsoft Yahei"/>
                <a:cs typeface="Microsoft Yahei"/>
              </a:rPr>
              <a:t>2024-01-16</a:t>
            </a:r>
            <a:endParaRPr lang="en-US" sz="1100"/>
          </a:p>
        </p:txBody>
      </p:sp>
      <p:sp>
        <p:nvSpPr>
          <p:cNvPr id="5" name="AutoShape 5"/>
          <p:cNvSpPr/>
          <p:nvPr/>
        </p:nvSpPr>
        <p:spPr>
          <a:xfrm>
            <a:off x="240326" y="276691"/>
            <a:ext cx="1591602" cy="419156"/>
          </a:xfrm>
          <a:prstGeom prst="rect">
            <a:avLst/>
          </a:prstGeom>
          <a:noFill/>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solidFill>
              <a:latin typeface="Microsoft Yahei"/>
              <a:ea typeface="Microsoft Yahei"/>
              <a:cs typeface="Microsoft Yahei"/>
            </a:endParaRP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solidFill>
              <a:latin typeface="Microsoft Yahei"/>
              <a:ea typeface="Microsoft Yahei"/>
              <a:cs typeface="Microsoft Yahei"/>
            </a:endParaRP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solidFill>
              <a:latin typeface="Microsoft Yahei"/>
              <a:ea typeface="Microsoft Yahei"/>
              <a:cs typeface="Microsoft Yahei"/>
            </a:endParaRP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solidFill>
              <a:latin typeface="Microsoft Yahei"/>
              <a:ea typeface="Microsoft Yahei"/>
              <a:cs typeface="Microsoft Yahei"/>
            </a:endParaRP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solidFill>
                <a:latin typeface="Microsoft Yahei"/>
                <a:ea typeface="Microsoft Yahei"/>
                <a:cs typeface="Microsoft Yahei"/>
              </a:rPr>
              <a:t>目</a:t>
            </a:r>
          </a:p>
          <a:p>
            <a:pPr algn="ctr">
              <a:lnSpc>
                <a:spcPct val="112000"/>
              </a:lnSpc>
            </a:pPr>
            <a:r>
              <a:rPr lang="en-US" sz="5700" b="1">
                <a:solidFill>
                  <a:schemeClr val="dk1"/>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solidFill>
                <a:latin typeface="Microsoft Yahei"/>
                <a:ea typeface="Microsoft Yahei"/>
                <a:cs typeface="Microsoft Yahei"/>
              </a:rPr>
              <a:t>跨界营销的定义</a:t>
            </a:r>
          </a:p>
          <a:p>
            <a:pPr marL="203200" lvl="0" indent="-203200">
              <a:lnSpc>
                <a:spcPct val="120000"/>
              </a:lnSpc>
              <a:buFont typeface="Arial"/>
              <a:buChar char="•"/>
            </a:pPr>
            <a:r>
              <a:rPr lang="en-US" sz="2400" b="1">
                <a:solidFill>
                  <a:schemeClr val="dk1"/>
                </a:solidFill>
                <a:latin typeface="Microsoft Yahei"/>
                <a:ea typeface="Microsoft Yahei"/>
                <a:cs typeface="Microsoft Yahei"/>
              </a:rPr>
              <a:t>跨界营销的类型</a:t>
            </a:r>
          </a:p>
          <a:p>
            <a:pPr marL="203200" lvl="0" indent="-203200">
              <a:lnSpc>
                <a:spcPct val="120000"/>
              </a:lnSpc>
              <a:buFont typeface="Arial"/>
              <a:buChar char="•"/>
            </a:pPr>
            <a:r>
              <a:rPr lang="en-US" sz="2400" b="1">
                <a:solidFill>
                  <a:schemeClr val="dk1"/>
                </a:solidFill>
                <a:latin typeface="Microsoft Yahei"/>
                <a:ea typeface="Microsoft Yahei"/>
                <a:cs typeface="Microsoft Yahei"/>
              </a:rPr>
              <a:t>跨界营销的策略</a:t>
            </a:r>
          </a:p>
          <a:p>
            <a:pPr marL="203200" lvl="0" indent="-203200">
              <a:lnSpc>
                <a:spcPct val="120000"/>
              </a:lnSpc>
              <a:buFont typeface="Arial"/>
              <a:buChar char="•"/>
            </a:pPr>
            <a:r>
              <a:rPr lang="en-US" sz="2400" b="1">
                <a:solidFill>
                  <a:schemeClr val="dk1"/>
                </a:solidFill>
                <a:latin typeface="Microsoft Yahei"/>
                <a:ea typeface="Microsoft Yahei"/>
                <a:cs typeface="Microsoft Yahei"/>
              </a:rPr>
              <a:t>跨界营销的案例分析</a:t>
            </a:r>
          </a:p>
          <a:p>
            <a:pPr marL="203200" lvl="0" indent="-203200">
              <a:lnSpc>
                <a:spcPct val="120000"/>
              </a:lnSpc>
              <a:buFont typeface="Arial"/>
              <a:buChar char="•"/>
            </a:pPr>
            <a:r>
              <a:rPr lang="en-US" sz="2400" b="1">
                <a:solidFill>
                  <a:schemeClr val="dk1"/>
                </a:solidFill>
                <a:latin typeface="Microsoft Yahei"/>
                <a:ea typeface="Microsoft Yahei"/>
                <a:cs typeface="Microsoft Yahei"/>
              </a:rPr>
              <a:t>跨界营销的未来展望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solidFill>
                <a:latin typeface="Microsoft Yahei"/>
                <a:ea typeface="Microsoft Yahei"/>
                <a:cs typeface="Microsoft Yahei"/>
              </a:rPr>
              <a:t>跨界营销的定义</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614" b="4614"/>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跨界营销的含义</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跨界营销是一种跨越不同领域的营销策略，通过与不同行业、品牌或文化的合作，共同推广产品或服务，以实现品牌价值的提升和市场拓展。</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跨界营销的核心在于打破传统营销的界限，将品牌与不同领域进行有机结合，创造出新的市场机会和品牌价值。</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784" r="15784"/>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跨界营销强调与不同领域、行业和品牌的合作，通过多元化的合作方式，实现资源共享和优势互补。</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多元化合作</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跨界营销需要具备创新性思维，突破传统思维模式，寻找不同领域之间的共同点和契合点，创造出独特的品牌体验。</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创新性思维</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跨界营销有助于强化品牌形象，提升品牌知名度和美誉度，增加消费者对品牌的认同感和忠诚度。</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强化品牌形象</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跨界营销能够拓展市场空间，扩大目标受众范围，增加市场份额和销售量。</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拓展市场空间</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跨界营销的特点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起源</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跨界营销的概念起源于20世纪末，随着市场竞争的加剧和消费者需求的多样化，品牌开始寻求与其他领域的合作，以拓展市场和提升品牌价值。</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发展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随着互联网和数字技术的快速发展，跨界营销逐渐成为一种重要的营销策略。品牌可以通过与不同领域、行业和文化进行合作，利用数字媒体和社交平台进行传播，实现更广泛的市场覆盖和品牌影响力的提升。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跨界营销的起源与发展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solidFill>
                <a:latin typeface="Microsoft Yahei"/>
                <a:ea typeface="Microsoft Yahei"/>
                <a:cs typeface="Microsoft Yahei"/>
              </a:rPr>
              <a:t>跨界营销的类型</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产品跨界是指企业将不同领域的品牌或产品进行融合，创造出具有新意的产品组合，以满足消费者多样化的需求。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通过将不同品牌或产品的核心元素进行整合，企业可以打造出独具特色的产品，这种融合了不同品牌或产品优点的新产品往往能够吸引消费者的眼球，提高市场竞争力。例如，服装品牌与艺术家合作推出联名款，将艺术元素融入服装设计中，提升产品的艺术价值和个性化特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产品跨界</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品牌跨界</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品牌跨界是指企业通过与其他品牌合作，共同开展营销活动，以提高品牌知名度和市场份额。</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品牌跨界通常涉及两个或多个知名品牌的合作，通过共享资源、优势互补，共同打造更具影响力的品牌形象。这种合作方式有助于打破品牌间的竞争关系，实现互利共赢。例如，时尚品牌与汽车品牌的合作，共同推出限量版联名产品，扩大双方品牌的影响力和市场份额。</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渠道跨界是指企业通过拓展销售渠道，将产品或服务引入其他领域或行业，以扩大市场份额和销售渠道。</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solidFill>
                <a:latin typeface="Microsoft Yahei"/>
                <a:ea typeface="Microsoft Yahei"/>
                <a:cs typeface="Microsoft Yahei"/>
              </a:rPr>
              <a:t>随着互联网和电子商务的快速发展，渠道跨界成为企业拓展市场的重要手段。企业可以通过线上和线下渠道的融合，将产品或服务引入其他领域或行业，实现销售渠道的多元化。例如，美妆品牌开设线下体验店，提供美容服务，将美妆产品销售与美容服务相结合，拓展销售渠道和市场覆盖范围。</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渠道跨界</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营销手段跨界是指企业采用多种营销手段和工具，打破传统营销方式的限制，以实现更广泛的品牌传播和市场推广。</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数字营销和社交媒体的兴起，营销手段跨界成为企业创新营销策略的重要方向。企业可以通过跨领域的营销手段和工具，如内容营销、社交媒体营销、大数据分析等，实现更精准的目标定位和个性化的营销策略。例如，服装品牌与音乐节合作，通过音乐节的影响力和社交媒体平台进行品牌传播和推广，吸引更多目标受众。</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营销手段跨界</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solidFill>
                <a:latin typeface="Microsoft Yahei"/>
                <a:ea typeface="Microsoft Yahei"/>
                <a:cs typeface="Microsoft Yahei"/>
              </a:rPr>
              <a:t>跨界营销的策略</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选择与品牌目标受众相契合的跨界对象，提高营销活动的针对性和效果。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目标受众匹配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品牌形象一致性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市场影响力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确保跨界对象的品牌形象与自身品牌形象相符合，以保持品牌形象的一致性。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选择在市场上具有一定影响力的跨界对象，以提升品牌知名度和市场竞争力。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寻找合适的跨界对象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https://d.book118.com/915140010332011122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2024-09-26T14:20:06.798</cp:lastPrinted>
  <dcterms:created xsi:type="dcterms:W3CDTF">2024-09-26T06:20:06Z</dcterms:created>
  <dcterms:modified xsi:type="dcterms:W3CDTF">2024-09-26T06:20:08Z</dcterms:modified>
</cp:coreProperties>
</file>