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D0139-121E-4EDC-BDAF-F1A5D3AFD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4484A-ECF0-43A6-913A-31A1FB364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6246BF-F181-45A8-BB94-94AF5BEA2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CEB71A-8A3E-4F12-9455-5FBE2F822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080042-20AB-48EC-8857-EBFCC3DB0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66A052-6654-4D96-93EB-8CD489BE6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62E226-593B-4E2A-8C79-132F97338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4E41A6-97F7-4A75-BDDF-B311392DB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518509-A4AB-4874-92D7-F36BB2485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62682-CD46-465A-89EE-266031939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89D08-EB4E-45BA-A998-740CDA21D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14102402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实时荧光定量PCR数据分析及常见问题分析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实时荧光定量PCR技术概述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实时荧光定量PCR实验设计与操作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常见问题分析与解决方案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质量控制与标准化建设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案例分享与讨论环节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实时荧光定量PCR技术概述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实时荧光定量PCR（Real-time Quantitative PCR）是一种在PCR扩增过程中，通过荧光信号实时监测PCR产物量的技术。该技术利用荧光基团标记的特异性探针或荧光染料，在PCR过程中实时监测荧光信号的变化，从而实现对目标基因表达的定量分析。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实时荧光定量PCR技术具有高灵敏度、高特异性、宽线性范围、可重复性好等优点。同时，该技术还可以实现多重PCR反应，即在同一反应体系中同时检测多个目标基因的表达。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技术原理及特点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荧光定量PCR技术在生物医学研究、疾病诊断、药物研发、环境监测等领域具有广泛应用。例如，在生物医学研究中，该技术可用于基因表达分析、突变检测、病毒载量测定等；在疾病诊断中，可用于肿瘤标志物检测、遗传性疾病诊断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荧光定量PCR技术的价值主要体现在以下几个方面：一是提高了检测的灵敏度和特异性，使得对低丰度目标基因的检测成为可能；二是实现了对目标基因的定量分析，为科学研究提供了更准确的数据支持；三是推动了相关领域的发展，如基因诊断、个性化医疗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实时荧光定量PCR技术自20世纪90年代诞生以来，经历了不断完善和发展的过程。随着荧光标记技术、光学检测系统、数据分析方法等的不断进步，该技术的检测性能不断提高，应用领域也不断拓展。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实时荧光定量PCR技术已成为分子生物学研究中不可或缺的工具之一。随着技术的不断发展，未来实时荧光定量PCR技术将在更多领域发挥重要作用，如单细胞测序、液体活检等。同时，随着新技术的不断涌现，如数字PCR、等温扩增技术等，实时荧光定量PCR技术将面临更多的挑战和机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发展历程与现状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实时荧光定量PCR实验设计与操作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58" r="1695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明确实验目的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样本选择与处理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内参基因选择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引物与探针设计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实验设计原则与策略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根据研究需求，明确实验要解决的科学问题，选择合适的基因或靶标进行检测。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选择稳定的内参基因进行相对定量，以校正样本间的差异，提高数据可比性。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确保样本来源可靠、处理得当，避免污染和降解，以保证实验结果的准确性。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根据靶基因序列设计特异性引物和探针，确保其扩增效率和特异性。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试剂准备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选用高质量的试剂和耗材，按照厂商说明书进行配制和保存，避免试剂失效或污染。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样本制备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根据实验需求对样本进行适当处理，如DNA/RNA提取、反转录等，确保样本质量符合要求。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加样与反应体系建立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按照实验设计将试剂、引物、探针和样本加入反应管中，建立PCR反应体系。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实时荧光定量PCR仪操作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将反应管放入实时荧光定量PCR仪中，设置合适的反应程序，启动PCR扩增和荧光信号收集。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数据分析前处理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检查扩增曲线和熔解曲线，判断扩增效果和特异性，剔除异常数据。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操作步骤及注意事项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实时荧光定量PCR仪在扩增过程中实时收集荧光信号，生成扩增曲线和熔解曲线。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荧光信号收集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数据导出与整理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数据解读与报告撰写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将实验数据导出至电脑中，整理成表格或图表形式，方便后续分析。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对实验数据进行质量控制，包括阳性对照、阴性对照、内参基因校正等，确保数据准确性和可靠性。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根据实验目的和数据特点进行合理解读，撰写实验报告或论文，总结实验结果和结论。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数据分析方法与技巧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收集实时荧光定量PCR实验的原始数据，包括荧光信号强度、循环数等。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对原始数据进行清洗、整理，去除异常值和背景噪声。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运用统计学方法对处理后的数据进行深入分析，包括差异表达分析、聚类分析等。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结果解读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根据分析结果，结合生物学背景知识，对实验数据进行解读和讨论。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数据分析流程概述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差异表达分析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通过比较不同样本或不同条件下的基因表达水平，识别差异表达的基因。常用的统计方法包括t检验、方差分析等。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895" r="1689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聚类分析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将具有相似表达模式的基因聚集成类，以便进一步探索基因功能和调控网络。常用的聚类方法包括K-means聚类、层次聚类等。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生存分析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研究基因表达水平与患者生存时间之间的关系，评估基因对患者预后的影响。常用的生存分析方法包括Cox比例风险模型等。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常见统计方法应用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https://d.book118.com/915141024022011110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2024-09-15T05:41:13.702</cp:lastPrinted>
  <dcterms:created xsi:type="dcterms:W3CDTF">2024-09-14T21:41:13Z</dcterms:created>
  <dcterms:modified xsi:type="dcterms:W3CDTF">2024-09-14T21:41:15Z</dcterms:modified>
</cp:coreProperties>
</file>