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F8B0-5E40-4F4A-A0B0-4B141F1F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868E9-E701-4C21-9EB7-15D48D63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AB48B-E717-48FC-B1E0-10EB864A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C511F-D117-4CA7-8840-5CD95446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E7288-19F2-4EBB-8262-162D8FED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22EAE-259E-45EF-BDA2-74FDE565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EC1DF-334A-4A8F-BA24-6924F45E7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C45A4-B826-4C3C-A1D9-BE85F17DC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F4B49-A645-431A-8E86-8CDDEBAD2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7D981-D674-44E0-A8DA-37157E19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C9BDC-BBCC-44B3-AFF1-B5F73B6E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4410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物业项目运营管理信息化系统管理方案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物业项目运营管理现状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信息化系统构建方案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信息化系统应用效果评估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信息化系统持续改进方案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通过信息化系统实现物业项目运营流程的自动化和标准化，减少人工干预，提高工作效率。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加强信息透明度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通过信息化系统实现物业项目信息的实时更新和共享，提高信息透明度和决策效率。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通过信息化系统实现物业资源的优化配置和调度，提高资源利用效率和项目收益。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随着物业管理行业的快速发展，信息化已成为提升竞争力的重要手段。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客户对物业服务的要求日益提高，信息化系统有助于提升服务质量和客户满意度。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信息化系统有助于企业实现规范化、标准化管理，提高管理水平和效率。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物业项目运营管理现状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传统管理方式的局限性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信息传递效率低下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传统管理方式通常依赖纸质文档和口头沟通，信息传递速度慢，容易出现延误和误解。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大量纸质文档的管理和存储需要耗费大量人力物力，且数据查询、分析和处理效率低下。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监控与反馈机制不完善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传统管理方式往往缺乏有效的监控和反馈机制，难以及时发现问题并作出调整。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提高信息传递效率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通过信息化系统，可以实现信息的实时传递和共享，提高沟通效率。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便于数据处理与分析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信息化系统可以对大量数据进行快速、准确的处理和分析，为决策提供有力支持。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完善监控与反馈机制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通过信息化系统，可以实时监控物业项目的运营状态，及时发现问题并作出调整。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提升服务质量与客户满意度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信息化系统有助于提升物业服务的专业性和规范性，进而提高客户满意度。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信息化系统构建方案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基于B/S架构，采用前后端分离技术，实现高内聚、低耦合的系统设计。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网络架构设计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采用分布式网络架构，支持多用户并发访问，确保系统稳定性和可扩展性。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安全架构设计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引入防火墙、入侵检测等安全机制，保障系统数据安全。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项目管理模块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实现项目立项、进度管理、质量管理等功能，提高项目管理效率。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财务管理模块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实现收支管理、费用核算、财务报表等功能，规范财务管理流程。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实现员工信息管理、考勤管理、薪资管理等功能，优化人力资源管理。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实现客户投诉处理、满意度调查等功能，提升客户服务质量。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选用高性能、高稳定性的关系型数据库，如MySQL或Oracle。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根据业务需求设计合理的数据表结构，包括项目表、财务表、人力资源表等。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制定定期备份策略，确保数据安全；提供数据恢复机制，应对意外情况。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信息化系统实施计划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根据需求分析结果，进行系统的概要设计和详细设计，预计耗时1个月。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进行详细的业务调研，明确系统功能和性能需求，预计耗时2个月。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依据设计文档进行编码和模块开发，预计耗时4个月。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上线运行与维护阶段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系统正式上线运行，并进行持续的维护和优化，预计耗时长期。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对开发完成的系统进行测试，包括功能测试、性能测试等，预计耗时1个月。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开发周期与进度安排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https://d.book118.com/915144100003011114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2024-09-20T22:56:57.570</cp:lastPrinted>
  <dcterms:created xsi:type="dcterms:W3CDTF">2024-09-20T14:56:57Z</dcterms:created>
  <dcterms:modified xsi:type="dcterms:W3CDTF">2024-09-20T14:56:59Z</dcterms:modified>
</cp:coreProperties>
</file>