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F0452D-C4F5-43A5-97D7-1E04F5D0A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76AEF6-7103-4442-988E-F2C6ECD5A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E222ED-D269-40F5-8091-F24B0A81A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D9954D-71E5-4FEE-95E8-1E19DE900E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D338FF-3592-4406-BC2B-4316AA9AA3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64079C-85A7-45F8-8B94-A6EC3F027A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DE9BB4-4822-4A4A-B5B6-7248FC5201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382FD5-5E74-4738-94A9-F1BC9AF5FD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56326B-93DF-4672-A850-ADED6FEE7A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3102BD-11E8-4638-BB06-206C36433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38539F-81CF-49E5-805D-9400B497E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14420210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低碳电力系统规划优化方法</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低碳电力系统概念及发展背景
 低碳电力系统规划优化问题的提出
 低碳电力系统规划优化模型构建
 低碳电力系统规划优化方法应用
 低碳电力系统规划优化案例分析
 低碳电力系统规划优化软件工具
 低碳电力系统规划优化研究展望
 低碳电力系统规划优化技术应用和推广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低碳电力系统概念及发展背景</a:t>
            </a:r>
          </a:p>
        </p:txBody>
      </p:sp>
      <p:sp>
        <p:nvSpPr>
          <p:cNvPr id="3" name="Subtitle 2"/>
          <p:cNvSpPr>
            <a:spLocks noGrp="1"/>
          </p:cNvSpPr>
          <p:nvPr>
            <p:ph type="subTitle" idx="1"/>
          </p:nvPr>
        </p:nvSpPr>
        <p:spPr/>
        <p:txBody>
          <a:bodyPr/>
          <a:lstStyle/>
          <a:p>
            <a:r>
              <a:t>低碳电力系统规划优化方法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低碳电力系统概念及发展背景</a:t>
            </a:r>
          </a:p>
        </p:txBody>
      </p:sp>
      <p:sp>
        <p:nvSpPr>
          <p:cNvPr id="3" name="Text Placeholder 2"/>
          <p:cNvSpPr>
            <a:spLocks noGrp="1"/>
          </p:cNvSpPr>
          <p:nvPr>
            <p:ph type="body" idx="1"/>
          </p:nvPr>
        </p:nvSpPr>
        <p:spPr/>
        <p:txBody>
          <a:bodyPr/>
          <a:lstStyle/>
          <a:p>
            <a:r>
              <a:t>低碳电力系统的基本概念</a:t>
            </a:r>
          </a:p>
        </p:txBody>
      </p:sp>
      <p:sp>
        <p:nvSpPr>
          <p:cNvPr id="4" name="Content Placeholder 3"/>
          <p:cNvSpPr>
            <a:spLocks noGrp="1"/>
          </p:cNvSpPr>
          <p:nvPr>
            <p:ph sz="half" idx="2"/>
          </p:nvPr>
        </p:nvSpPr>
        <p:spPr/>
        <p:txBody>
          <a:bodyPr/>
          <a:lstStyle/>
          <a:p>
            <a:r>
              <a:t>1. 低碳电力系统是指以可再生能源、分布式能源、高能效设备等为基础，以降低温室气体排放为目标的电力系统。</a:t>
            </a:r>
          </a:p>
          <a:p>
            <a:r>
              <a:t>2. 低碳电力系统具有低碳化、去中心化、智能化、灵活性、储能化等特点。</a:t>
            </a:r>
          </a:p>
          <a:p>
            <a:r>
              <a:t>3. 低碳电力系统是实现全球能源转型和应对气候变化的重要路径。</a:t>
            </a:r>
          </a:p>
        </p:txBody>
      </p:sp>
      <p:sp>
        <p:nvSpPr>
          <p:cNvPr id="5" name="Text Placeholder 4"/>
          <p:cNvSpPr>
            <a:spLocks noGrp="1"/>
          </p:cNvSpPr>
          <p:nvPr>
            <p:ph type="body" idx="3"/>
          </p:nvPr>
        </p:nvSpPr>
        <p:spPr/>
        <p:txBody>
          <a:bodyPr/>
          <a:lstStyle/>
          <a:p>
            <a:r>
              <a:t>低碳电力系统的发展背景</a:t>
            </a:r>
          </a:p>
        </p:txBody>
      </p:sp>
      <p:sp>
        <p:nvSpPr>
          <p:cNvPr id="6" name="Content Placeholder 5"/>
          <p:cNvSpPr>
            <a:spLocks noGrp="1"/>
          </p:cNvSpPr>
          <p:nvPr>
            <p:ph sz="half" idx="4"/>
          </p:nvPr>
        </p:nvSpPr>
        <p:spPr/>
        <p:txBody>
          <a:bodyPr/>
          <a:lstStyle/>
          <a:p>
            <a:r>
              <a:t>1. 全球人口的快速增长和工业化进程的加速，导致能源需求不断增加。</a:t>
            </a:r>
          </a:p>
          <a:p>
            <a:r>
              <a:t>2. 传统化石能源的开采和利用，导致温室气体排放不断增加，全球气候变化加剧。</a:t>
            </a:r>
          </a:p>
          <a:p>
            <a:r>
              <a:t>3. 国际社会日益重视应对气候变化，低碳电力系统成为重要的解决方案。</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低碳电力系统规划优化问题的提出</a:t>
            </a:r>
          </a:p>
        </p:txBody>
      </p:sp>
      <p:sp>
        <p:nvSpPr>
          <p:cNvPr id="3" name="Subtitle 2"/>
          <p:cNvSpPr>
            <a:spLocks noGrp="1"/>
          </p:cNvSpPr>
          <p:nvPr>
            <p:ph type="subTitle" idx="1"/>
          </p:nvPr>
        </p:nvSpPr>
        <p:spPr/>
        <p:txBody>
          <a:bodyPr/>
          <a:lstStyle/>
          <a:p>
            <a:r>
              <a:t>低碳电力系统规划优化方法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低碳电力系统规划优化问题的提出</a:t>
            </a:r>
          </a:p>
        </p:txBody>
      </p:sp>
      <p:sp>
        <p:nvSpPr>
          <p:cNvPr id="3" name="Text Placeholder 2"/>
          <p:cNvSpPr>
            <a:spLocks noGrp="1"/>
          </p:cNvSpPr>
          <p:nvPr>
            <p:ph type="body" idx="1"/>
          </p:nvPr>
        </p:nvSpPr>
        <p:spPr/>
        <p:txBody>
          <a:bodyPr/>
          <a:lstStyle/>
          <a:p>
            <a:r>
              <a:t>低碳电力系统规划的必要性</a:t>
            </a:r>
          </a:p>
        </p:txBody>
      </p:sp>
      <p:sp>
        <p:nvSpPr>
          <p:cNvPr id="4" name="Content Placeholder 3"/>
          <p:cNvSpPr>
            <a:spLocks noGrp="1"/>
          </p:cNvSpPr>
          <p:nvPr>
            <p:ph sz="half" idx="2"/>
          </p:nvPr>
        </p:nvSpPr>
        <p:spPr/>
        <p:txBody>
          <a:bodyPr/>
          <a:lstStyle/>
          <a:p>
            <a:r>
              <a:t>1. 应对气候变化：全球变暖导致的气候变化对人类生存和发展构成严重威胁，需要通过低碳发展来减缓气候变化的进程，而电力系统是温室气体排放的主要来源之一，因此，优化电力系统规划，降低碳排放量，是应对气候变化的重要举措。</a:t>
            </a:r>
          </a:p>
          <a:p>
            <a:r>
              <a:t>2. 提高能源利用效率：传统的电力系统规划往往以追求经济效益最大化为目标，而忽略了能源利用效率，导致能源浪费严重。低碳电力系统规划则强调能源利用效率，通过优化电力系统结构和运行方式，最大限度地提高能源利用效率，减少能源浪费</a:t>
            </a:r>
          </a:p>
          <a:p>
            <a:r>
              <a:t>3. 改善环境质量：电力系统是空气污染的主要来源之一，其中以燃煤发电产生的烟尘、二氧化硫、氮氧化物等污染物最为严重。低碳电力系统规划通过减少化石燃料的使用，增加可再生能源发电的比例，改善电力系统环境质量，减少对人体健康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低碳电力系统规划优化问题的提出</a:t>
            </a:r>
          </a:p>
        </p:txBody>
      </p:sp>
      <p:sp>
        <p:nvSpPr>
          <p:cNvPr id="3" name="Text Placeholder 2"/>
          <p:cNvSpPr>
            <a:spLocks noGrp="1"/>
          </p:cNvSpPr>
          <p:nvPr>
            <p:ph type="body" idx="1"/>
          </p:nvPr>
        </p:nvSpPr>
        <p:spPr/>
        <p:txBody>
          <a:bodyPr/>
          <a:lstStyle/>
          <a:p>
            <a:r>
              <a:t>低碳电力系统规划面临的挑战</a:t>
            </a:r>
          </a:p>
        </p:txBody>
      </p:sp>
      <p:sp>
        <p:nvSpPr>
          <p:cNvPr id="4" name="Content Placeholder 3"/>
          <p:cNvSpPr>
            <a:spLocks noGrp="1"/>
          </p:cNvSpPr>
          <p:nvPr>
            <p:ph sz="half" idx="2"/>
          </p:nvPr>
        </p:nvSpPr>
        <p:spPr/>
        <p:txBody>
          <a:bodyPr/>
          <a:lstStyle/>
          <a:p>
            <a:r>
              <a:t>1. 可再生能源发电的间歇性和波动性：可再生能源发电，如风电、光伏发电等，具有间歇性和波动性的特点，这给电力系统稳定运行带来很大挑战。低碳电力系统规划需要考虑可再生能源发电的间歇性和波动性，优化电力系统结构和运行方式，以确保电力系统的安全稳定运行。</a:t>
            </a:r>
          </a:p>
          <a:p>
            <a:r>
              <a:t>2. 电网基础设施的投资与建设：低碳电力系统规划需要对电网基础设施进行投资与建设，包括输电线路、变电站、配电网络等。这些基础设施的建设需要大量的资金和时间，因此，低碳电力系统规划需要考虑资金的来源和建设的进度，以确保电力系统的平稳过渡。</a:t>
            </a:r>
          </a:p>
          <a:p>
            <a:r>
              <a:t>3. 电力市场改革：低碳电力系统规划需要配套电力市场改革，以促进可再生能源发电的发展和利用。电力市场改革包括取消或降低可再生能源发电的补贴，建立绿证交易市场，优化电力市场运行机制等。电力市场改革可以有效地降低可再生能源发电的成本，提高可再生能源发电的竞争力，促进可再生能源发电的发展和利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低碳电力系统规划优化模型构建</a:t>
            </a:r>
          </a:p>
        </p:txBody>
      </p:sp>
      <p:sp>
        <p:nvSpPr>
          <p:cNvPr id="3" name="Subtitle 2"/>
          <p:cNvSpPr>
            <a:spLocks noGrp="1"/>
          </p:cNvSpPr>
          <p:nvPr>
            <p:ph type="subTitle" idx="1"/>
          </p:nvPr>
        </p:nvSpPr>
        <p:spPr/>
        <p:txBody>
          <a:bodyPr/>
          <a:lstStyle/>
          <a:p>
            <a:r>
              <a:t>低碳电力系统规划优化方法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低碳电力系统规划优化模型构建</a:t>
            </a:r>
          </a:p>
        </p:txBody>
      </p:sp>
      <p:sp>
        <p:nvSpPr>
          <p:cNvPr id="3" name="Text Placeholder 2"/>
          <p:cNvSpPr>
            <a:spLocks noGrp="1"/>
          </p:cNvSpPr>
          <p:nvPr>
            <p:ph type="body" idx="1"/>
          </p:nvPr>
        </p:nvSpPr>
        <p:spPr/>
        <p:txBody>
          <a:bodyPr/>
          <a:lstStyle/>
          <a:p>
            <a:r>
              <a:t>电力系统运行约束</a:t>
            </a:r>
          </a:p>
        </p:txBody>
      </p:sp>
      <p:sp>
        <p:nvSpPr>
          <p:cNvPr id="4" name="Content Placeholder 3"/>
          <p:cNvSpPr>
            <a:spLocks noGrp="1"/>
          </p:cNvSpPr>
          <p:nvPr>
            <p:ph sz="half" idx="2"/>
          </p:nvPr>
        </p:nvSpPr>
        <p:spPr/>
        <p:txBody>
          <a:bodyPr/>
          <a:lstStyle/>
          <a:p>
            <a:r>
              <a:t>1. 负荷平衡约束：在电力系统运行过程中，必须满足发电量与负荷需求之间的平衡关系。这是电力系统规划优化模型中最重要的约束条件之一。</a:t>
            </a:r>
          </a:p>
          <a:p>
            <a:r>
              <a:t>2. 输电网络容量约束：在电力系统运行过程中，输电网络的容量有限，必须满足电力潮流的约束条件。</a:t>
            </a:r>
          </a:p>
          <a:p>
            <a:r>
              <a:t>3. 发电机出力极限约束：发电机出力受其设计容量、技术水平、燃料种类和环境要求等因素的限制，必须满足出力极限的约束条件。</a:t>
            </a:r>
          </a:p>
        </p:txBody>
      </p:sp>
      <p:sp>
        <p:nvSpPr>
          <p:cNvPr id="5" name="Text Placeholder 4"/>
          <p:cNvSpPr>
            <a:spLocks noGrp="1"/>
          </p:cNvSpPr>
          <p:nvPr>
            <p:ph type="body" idx="3"/>
          </p:nvPr>
        </p:nvSpPr>
        <p:spPr/>
        <p:txBody>
          <a:bodyPr/>
          <a:lstStyle/>
          <a:p>
            <a:r>
              <a:t>可再生能源发电出力预测</a:t>
            </a:r>
          </a:p>
        </p:txBody>
      </p:sp>
      <p:sp>
        <p:nvSpPr>
          <p:cNvPr id="6" name="Content Placeholder 5"/>
          <p:cNvSpPr>
            <a:spLocks noGrp="1"/>
          </p:cNvSpPr>
          <p:nvPr>
            <p:ph sz="half" idx="4"/>
          </p:nvPr>
        </p:nvSpPr>
        <p:spPr/>
        <p:txBody>
          <a:bodyPr/>
          <a:lstStyle/>
          <a:p>
            <a:r>
              <a:t>1. 可再生能源发电出力预测方法：可再生能源发电出力预测方法包括统计方法、物理方法和混合方法等。统计方法利用历史发电数据进行预测，物理方法利用天气预报数据进行预测，混合方法则综合利用多种方法进行预测。</a:t>
            </a:r>
          </a:p>
          <a:p>
            <a:r>
              <a:t>2. 可再生能源发电出力预测精度：可再生能源发电出力预测精度受多种因素的影响，包括预测方法、数据质量、天气预报准确度等。</a:t>
            </a:r>
          </a:p>
          <a:p>
            <a:r>
              <a:t>3. 可再生能源发电出力预测的不确定性：可再生能源发电出力具有较大的不确定性，这给电力系统规划优化带来了很大的挑战。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低碳电力系统规划优化模型构建</a:t>
            </a:r>
          </a:p>
        </p:txBody>
      </p:sp>
      <p:sp>
        <p:nvSpPr>
          <p:cNvPr id="3" name="Text Placeholder 2"/>
          <p:cNvSpPr>
            <a:spLocks noGrp="1"/>
          </p:cNvSpPr>
          <p:nvPr>
            <p:ph type="body" idx="1"/>
          </p:nvPr>
        </p:nvSpPr>
        <p:spPr/>
        <p:txBody>
          <a:bodyPr/>
          <a:lstStyle/>
          <a:p>
            <a:r>
              <a:t>电力系统可靠性约束</a:t>
            </a:r>
          </a:p>
        </p:txBody>
      </p:sp>
      <p:sp>
        <p:nvSpPr>
          <p:cNvPr id="4" name="Content Placeholder 3"/>
          <p:cNvSpPr>
            <a:spLocks noGrp="1"/>
          </p:cNvSpPr>
          <p:nvPr>
            <p:ph sz="half" idx="2"/>
          </p:nvPr>
        </p:nvSpPr>
        <p:spPr/>
        <p:txBody>
          <a:bodyPr/>
          <a:lstStyle/>
          <a:p>
            <a:r>
              <a:t>1. 系统的备用容量：系统备用容量包括发电备用容量和输电备用容量，是衡量电力系统可靠性的重要指标。</a:t>
            </a:r>
          </a:p>
          <a:p>
            <a:r>
              <a:t>2. 系统的运行方式：系统运行方式是指电力系统运行时的发电机出力组合方式，它对电力系统的安全性和可靠性有很大影响。</a:t>
            </a:r>
          </a:p>
          <a:p>
            <a:r>
              <a:t>3. 系统的故障恢复：系统故障时，应采取必要的措施，尽快恢复系统的正常运行。</a:t>
            </a:r>
          </a:p>
        </p:txBody>
      </p:sp>
      <p:sp>
        <p:nvSpPr>
          <p:cNvPr id="5" name="Text Placeholder 4"/>
          <p:cNvSpPr>
            <a:spLocks noGrp="1"/>
          </p:cNvSpPr>
          <p:nvPr>
            <p:ph type="body" idx="3"/>
          </p:nvPr>
        </p:nvSpPr>
        <p:spPr/>
        <p:txBody>
          <a:bodyPr/>
          <a:lstStyle/>
          <a:p>
            <a:r>
              <a:t>电力系统环境约束</a:t>
            </a:r>
          </a:p>
        </p:txBody>
      </p:sp>
      <p:sp>
        <p:nvSpPr>
          <p:cNvPr id="6" name="Content Placeholder 5"/>
          <p:cNvSpPr>
            <a:spLocks noGrp="1"/>
          </p:cNvSpPr>
          <p:nvPr>
            <p:ph sz="half" idx="4"/>
          </p:nvPr>
        </p:nvSpPr>
        <p:spPr/>
        <p:txBody>
          <a:bodyPr/>
          <a:lstStyle/>
          <a:p>
            <a:r>
              <a:t>1. 大气污染物排放约束：电力系统运行过程中的大气污染物排放应满足国家和地方的排放标准。</a:t>
            </a:r>
          </a:p>
          <a:p>
            <a:r>
              <a:t>2. 温室气体排放约束：电力系统运行过程中的温室气体排放应满足国家和国际的排放要求。</a:t>
            </a:r>
          </a:p>
          <a:p>
            <a:r>
              <a:t>3. 水污染控制约束：电力系统运行时应采取措施，防止对水体的污染。</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低碳电力系统规划优化模型构建</a:t>
            </a:r>
          </a:p>
        </p:txBody>
      </p:sp>
      <p:sp>
        <p:nvSpPr>
          <p:cNvPr id="3" name="Text Placeholder 2"/>
          <p:cNvSpPr>
            <a:spLocks noGrp="1"/>
          </p:cNvSpPr>
          <p:nvPr>
            <p:ph type="body" idx="1"/>
          </p:nvPr>
        </p:nvSpPr>
        <p:spPr/>
        <p:txBody>
          <a:bodyPr/>
          <a:lstStyle/>
          <a:p>
            <a:r>
              <a:t>电力系统经济性约束</a:t>
            </a:r>
          </a:p>
        </p:txBody>
      </p:sp>
      <p:sp>
        <p:nvSpPr>
          <p:cNvPr id="4" name="Content Placeholder 3"/>
          <p:cNvSpPr>
            <a:spLocks noGrp="1"/>
          </p:cNvSpPr>
          <p:nvPr>
            <p:ph sz="half" idx="2"/>
          </p:nvPr>
        </p:nvSpPr>
        <p:spPr/>
        <p:txBody>
          <a:bodyPr/>
          <a:lstStyle/>
          <a:p>
            <a:r>
              <a:t>1. 发电成本约束：发电成本是电力系统规划优化模型中最重要的经济性约束条件之一。</a:t>
            </a:r>
          </a:p>
          <a:p>
            <a:r>
              <a:t>2. 输电成本约束：输电成本也是电力系统规划优化模型中的重要经济性约束条件之一。</a:t>
            </a:r>
          </a:p>
          <a:p>
            <a:r>
              <a:t>3. 系统损耗成本约束：系统损耗成本也是电力系统规划优化模型中的重要经济性约束条件之一。</a:t>
            </a:r>
          </a:p>
        </p:txBody>
      </p:sp>
      <p:sp>
        <p:nvSpPr>
          <p:cNvPr id="5" name="Text Placeholder 4"/>
          <p:cNvSpPr>
            <a:spLocks noGrp="1"/>
          </p:cNvSpPr>
          <p:nvPr>
            <p:ph type="body" idx="3"/>
          </p:nvPr>
        </p:nvSpPr>
        <p:spPr/>
        <p:txBody>
          <a:bodyPr/>
          <a:lstStyle/>
          <a:p>
            <a:r>
              <a:t>电力系统规划优化模型求解</a:t>
            </a:r>
          </a:p>
        </p:txBody>
      </p:sp>
      <p:sp>
        <p:nvSpPr>
          <p:cNvPr id="6" name="Content Placeholder 5"/>
          <p:cNvSpPr>
            <a:spLocks noGrp="1"/>
          </p:cNvSpPr>
          <p:nvPr>
            <p:ph sz="half" idx="4"/>
          </p:nvPr>
        </p:nvSpPr>
        <p:spPr/>
        <p:txBody>
          <a:bodyPr/>
          <a:lstStyle/>
          <a:p>
            <a:r>
              <a:t>1. 求解方法：电力系统规划优化模型的求解方法有很多，包括线性规划、非线性规划、动态规划、混合整数规划等。</a:t>
            </a:r>
          </a:p>
          <a:p>
            <a:r>
              <a:t>2. 求解软件：电力系统规划优化模型的求解可以使用专门的求解软件，如GAMS、CPLEX、LINDO等。</a:t>
            </a:r>
          </a:p>
          <a:p>
            <a:r>
              <a:t>3. 求解效率：电力系统规划优化模型的求解效率受多种因素的影响，包括模型规模、求解方法、求解软件等。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低碳电力系统规划优化方法应用</a:t>
            </a:r>
          </a:p>
        </p:txBody>
      </p:sp>
      <p:sp>
        <p:nvSpPr>
          <p:cNvPr id="3" name="Subtitle 2"/>
          <p:cNvSpPr>
            <a:spLocks noGrp="1"/>
          </p:cNvSpPr>
          <p:nvPr>
            <p:ph type="subTitle" idx="1"/>
          </p:nvPr>
        </p:nvSpPr>
        <p:spPr/>
        <p:txBody>
          <a:bodyPr/>
          <a:lstStyle/>
          <a:p>
            <a:r>
              <a:t>低碳电力系统规划优化方法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低碳电力系统规划优化方法应用</a:t>
            </a:r>
          </a:p>
        </p:txBody>
      </p:sp>
      <p:sp>
        <p:nvSpPr>
          <p:cNvPr id="3" name="Text Placeholder 2"/>
          <p:cNvSpPr>
            <a:spLocks noGrp="1"/>
          </p:cNvSpPr>
          <p:nvPr>
            <p:ph type="body" idx="1"/>
          </p:nvPr>
        </p:nvSpPr>
        <p:spPr/>
        <p:txBody>
          <a:bodyPr/>
          <a:lstStyle/>
          <a:p>
            <a:r>
              <a:t>低碳电力系统规划优化方法在可再生能源并网中的应用</a:t>
            </a:r>
          </a:p>
        </p:txBody>
      </p:sp>
      <p:sp>
        <p:nvSpPr>
          <p:cNvPr id="4" name="Content Placeholder 3"/>
          <p:cNvSpPr>
            <a:spLocks noGrp="1"/>
          </p:cNvSpPr>
          <p:nvPr>
            <p:ph sz="half" idx="2"/>
          </p:nvPr>
        </p:nvSpPr>
        <p:spPr/>
        <p:txBody>
          <a:bodyPr/>
          <a:lstStyle/>
          <a:p>
            <a:r>
              <a:t>1. 考虑可再生能源的不确定性：由于可再生能源发电具有间歇性和波动性，在规划过程中需要考虑风能、太阳能等可再生能源发电的不确定性，以保证电力系统的可靠性和安全性。</a:t>
            </a:r>
          </a:p>
          <a:p>
            <a:r>
              <a:t>2. 采用多目标优化方法：在规划过程中，需要考虑多种目标，如经济性、环境效益、安全性等。因此，需要采用多目标优化方法，以找到最优解或满意解。</a:t>
            </a:r>
          </a:p>
          <a:p>
            <a:r>
              <a:t>3. 利用智能电网技术：智能电网技术可以提高电力系统的灵活性、可靠性和可控性，使其能够更好地适应可再生能源发电的不确定性。因此，在规划过程中，可以利用智能电网技术，以提高电力系统的整体性能。</a:t>
            </a:r>
          </a:p>
        </p:txBody>
      </p:sp>
      <p:sp>
        <p:nvSpPr>
          <p:cNvPr id="5" name="Text Placeholder 4"/>
          <p:cNvSpPr>
            <a:spLocks noGrp="1"/>
          </p:cNvSpPr>
          <p:nvPr>
            <p:ph type="body" idx="3"/>
          </p:nvPr>
        </p:nvSpPr>
        <p:spPr/>
        <p:txBody>
          <a:bodyPr/>
          <a:lstStyle/>
          <a:p>
            <a:r>
              <a:t>低碳电力系统规划优化方法在分布式能源接入中的应用</a:t>
            </a:r>
          </a:p>
        </p:txBody>
      </p:sp>
      <p:sp>
        <p:nvSpPr>
          <p:cNvPr id="6" name="Content Placeholder 5"/>
          <p:cNvSpPr>
            <a:spLocks noGrp="1"/>
          </p:cNvSpPr>
          <p:nvPr>
            <p:ph sz="half" idx="4"/>
          </p:nvPr>
        </p:nvSpPr>
        <p:spPr/>
        <p:txBody>
          <a:bodyPr/>
          <a:lstStyle/>
          <a:p>
            <a:r>
              <a:t>1. 考虑分布式能源的分布特性：分布式能源往往是分散安装的，其分布特性对电力系统规划有很大影响。因此，在规划过程中需要考虑分布式能源的分布特性，以合理配置分布式能源，提高电力系统的整体效率。</a:t>
            </a:r>
          </a:p>
          <a:p>
            <a:r>
              <a:t>2. 采用多时间尺度的优化方法：分布式能源的出力具有间歇性和波动性，其出力变化对电力系统的运行和规划有很大影响。因此，在规划过程中需要采用多时间尺度的优化方法，以考虑分布式能源出力变化对电力系统的影响。</a:t>
            </a:r>
          </a:p>
          <a:p>
            <a:r>
              <a:t>3. 利用信息技术：信息技术可以提高电力系统的可观测性和可控性，使其能够更好地适应分布式能源的接入。因此，在规划过程中，可以利用信息技术，以提高电力系统的整体性能。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低碳电力系统规划优化方法应用</a:t>
            </a:r>
          </a:p>
        </p:txBody>
      </p:sp>
      <p:sp>
        <p:nvSpPr>
          <p:cNvPr id="3" name="Text Placeholder 2"/>
          <p:cNvSpPr>
            <a:spLocks noGrp="1"/>
          </p:cNvSpPr>
          <p:nvPr>
            <p:ph type="body" idx="1"/>
          </p:nvPr>
        </p:nvSpPr>
        <p:spPr/>
        <p:txBody>
          <a:bodyPr/>
          <a:lstStyle/>
          <a:p>
            <a:r>
              <a:t>低碳电力系统规划优化方法在储能技术应用中的应用</a:t>
            </a:r>
          </a:p>
        </p:txBody>
      </p:sp>
      <p:sp>
        <p:nvSpPr>
          <p:cNvPr id="4" name="Content Placeholder 3"/>
          <p:cNvSpPr>
            <a:spLocks noGrp="1"/>
          </p:cNvSpPr>
          <p:nvPr>
            <p:ph sz="half" idx="2"/>
          </p:nvPr>
        </p:nvSpPr>
        <p:spPr/>
        <p:txBody>
          <a:bodyPr/>
          <a:lstStyle/>
          <a:p>
            <a:r>
              <a:t>1. 考虑储能技术的经济性和技术特性：储能技术具有不同的经济性和技术特性，在规划过程中需要考虑储能技术的这些特性，以合理配置储能技术，提高电力系统的整体性能。</a:t>
            </a:r>
          </a:p>
          <a:p>
            <a:r>
              <a:t>2. 采用多场景优化方法：储能技术可以在不同的场景下发挥不同的作用，因此在规划过程中需要采用多场景优化方法，以考虑储能技术在不同场景下的作用。</a:t>
            </a:r>
          </a:p>
          <a:p>
            <a:r>
              <a:t>3. 利用大数据技术：大数据技术可以为储能技术规划提供海量的数据，这些数据可以用于分析储能技术的使用情况，并为储能技术规划提供优化方案。</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低碳电力系统规划优化案例分析</a:t>
            </a:r>
          </a:p>
        </p:txBody>
      </p:sp>
      <p:sp>
        <p:nvSpPr>
          <p:cNvPr id="3" name="Subtitle 2"/>
          <p:cNvSpPr>
            <a:spLocks noGrp="1"/>
          </p:cNvSpPr>
          <p:nvPr>
            <p:ph type="subTitle" idx="1"/>
          </p:nvPr>
        </p:nvSpPr>
        <p:spPr/>
        <p:txBody>
          <a:bodyPr/>
          <a:lstStyle/>
          <a:p>
            <a:r>
              <a:t>低碳电力系统规划优化方法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https://d.book118.com/915144202101011104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低碳电力系统概念及发展背景</vt:lpstr>
      <vt:lpstr> 低碳电力系统概念及发展背景</vt:lpstr>
      <vt:lpstr> 低碳电力系统规划优化问题的提出</vt:lpstr>
      <vt:lpstr> 低碳电力系统规划优化问题的提出</vt:lpstr>
      <vt:lpstr> 低碳电力系统规划优化问题的提出</vt:lpstr>
      <vt:lpstr> 低碳电力系统规划优化模型构建</vt:lpstr>
      <vt:lpstr> 低碳电力系统规划优化模型构建</vt:lpstr>
      <vt:lpstr> 低碳电力系统规划优化模型构建</vt:lpstr>
      <vt:lpstr> 低碳电力系统规划优化模型构建</vt:lpstr>
      <vt:lpstr> 低碳电力系统规划优化方法应用</vt:lpstr>
      <vt:lpstr> 低碳电力系统规划优化方法应用</vt:lpstr>
      <vt:lpstr> 低碳电力系统规划优化方法应用</vt:lpstr>
      <vt:lpstr> 低碳电力系统规划优化案例分析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2024-09-13T22:48:49.171</cp:lastPrinted>
  <dcterms:created xsi:type="dcterms:W3CDTF">2024-09-13T14:48:49Z</dcterms:created>
  <dcterms:modified xsi:type="dcterms:W3CDTF">2024-09-13T14:48:51Z</dcterms:modified>
</cp:coreProperties>
</file>