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542ACE-DF86-47A4-9950-D0C0375A9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D2BFB2-360A-45B7-91D6-4EA4C6489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DB898E-2353-4A64-83E8-D1C9C2332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C1610F-DEA6-41A4-B49B-D0B8EF04D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04A43E-CE62-4EBA-B87E-57C378106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9E01CC-0726-4AB8-8BC6-486E39D80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C501FB1-B1AB-4373-859B-CEC80BC94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AF3B32-5A4C-43F6-B657-D615883BC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B7BC01-7983-4D24-8755-E1340D9DF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A9F665-789D-4D1A-A0F4-B9E881DEA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6AA1DB-28CE-40AD-8905-8F98EFF99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520013212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推进班组沟通，增强工作连贯性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班组沟通现状分析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优化班组沟通机制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提升信息传递效率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培养良好沟通氛围和文化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监控评估与持续改进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班组沟通现状分析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683" r="266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0" r="314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目前班组内部沟通频率较低，仅在必要时进行简单交流，缺乏定期、深入的沟通机制。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沟通频率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现有沟通方式单一，主要以口头传达为主，缺乏书面记录和系统整理，导致信息传递不准确、不及时，影响工作连贯性。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沟通频率与效果评估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70" r="227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班组内部存在信息孤岛现象，成员之间缺乏有效协作和配合，导致工作效率低下。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一方面，班组成员之间缺乏信任基础，担心信息共享会暴露自身不足；另一方面，缺乏明确的沟通制度和规范，导致沟通行为随意、混乱。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建立定期、规范的沟通机制，丰富沟通方式，提高信息传递的准确性和时效性；加强班组成员之间的信任建设，营造积极、开放的沟通氛围。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改进方向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通过改进沟通机制和提高沟通效果，实现班组成员之间的有效协作和配合，提高工作连贯性和效率；同时，增强班组成员的归属感和团队凝聚力，为班组的长远发展奠定基础。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改进方向与目标设定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优化班组沟通机制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107" b="31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486" b="148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857" b="8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建立定期例会制度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设定例会时间和地点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每周或每两周举行一次例会，确保所有成员都能参加。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明确例会议程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包括工作总结、问题反馈、计划安排等，确保会议高效有序。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鼓励成员发言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建立开放、平等的氛围，鼓励成员积极发言、提出建议。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规范通讯工具使用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制定使用规定，如工作时间内的回复要求等，提高沟通效率。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选择合适的即时通讯工具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如企业微信、钉钉等，方便成员随时随地进行沟通。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建立工作群组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根据工作需要建立不同的群组，方便成员快速找到相关人员进行沟通。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推广即时通讯工具使用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定期邀请经验丰富的成员分享工作经验、技巧等，促进成员间互相学习。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举办经验分享会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建立知识共享平台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鼓励跨部门交流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利用企业内部网站或云盘等建立知识共享平台，方便成员随时查阅相关资料。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鼓励成员与其他部门同事进行交流，了解不同部门的工作流程和需求，增强工作协同性。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鼓励成员间互相交流分享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提升信息传递效率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https://d.book118.com/915200132123011111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2024-09-17T03:17:49.019</cp:lastPrinted>
  <dcterms:created xsi:type="dcterms:W3CDTF">2024-09-16T19:17:49Z</dcterms:created>
  <dcterms:modified xsi:type="dcterms:W3CDTF">2024-09-16T19:17:51Z</dcterms:modified>
</cp:coreProperties>
</file>