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8A6746-7132-46C7-8B18-6397437CF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9D638-5665-484A-899F-574D9E1E6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3F0E19-F76B-4381-8FB0-3C7DF37E0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A51AF8-1146-4622-A516-8F1AF723E8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4032F3-F26E-4DBA-8A03-E12ACBBA08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866695-2548-4085-BF8C-089D38EFED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4CFDB6-A2A2-4C1C-8D2E-8ADCBCD767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7F604A-7D7A-4465-996B-82BDAB03D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1218ED-55EF-4606-BD2B-2362622AF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08ECF-F0B0-4942-B029-1417174EB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3FF796-4B35-4D1A-B608-969B287DA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20024001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饲料一体化创业计划书模板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项目背景与市场分析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产品与服务介绍</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营销策略及推广方案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组织架构与团队介绍</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财务预测与资金需求</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风险评估与应对措施</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发展规划与未来展望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项目背景与市场分析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近年来，饲料行业保持稳健增长，市场规模持续扩大，预计未来几年将保持增长趋势。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行业规模与增长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随着科技的不断进步，饲料行业在生产工艺、原料利用、添加剂研发等方面取得了显著成果，推动了行业的快速发展。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技术创新与升级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国家出台了一系列政策法规，规范饲料行业的生产、销售和使用，提高了行业的整体水平和安全性能。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行业政策与法规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饲料行业现状及发展趋势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目标市场定位与需求分析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目标市场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本项目主要面向养殖企业、家庭农场和养殖户等客户群体，提供高品质、安全可靠的饲料产品。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需求分析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随着人们对食品安全和环保意识的提高，养殖客户对饲料品质的要求也越来越高，需要更加安全、环保、高效的饲料产品来满足市场需求。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目前市场上存在众多饲料品牌，包括国内外知名企业和区域性品牌，竞争较为激烈。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优劣势评估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本项目在生产工艺、原料采购、成本控制等方面具有明显优势，同时注重产品创新和品牌建设，有望在市场上脱颖而出。然而，在渠道拓展和品牌影响力方面还需进一步加强。</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主要竞争对手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竞争对手分析与优劣势评估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市场机会与风险预测</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随着养殖业的不断发展和人们对食品安全要求的提高，高品质饲料产品的市场需求将持续增长。同时，国家政策的支持和行业技术的不断创新也为饲料行业的发展提供了广阔的空间。</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市场机会</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饲料行业面临着原材料价格波动、政策调整、市场竞争激烈等风险。此外，养殖客户对饲料品质的要求不断提高，如果产品质量出现问题，将对企业的声誉和市场地位造成严重影响。因此，本项目需密切关注市场动态和政策变化，加强产品质量管理和风险控制。</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风险预测</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产品与服务介绍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饲料一体化产品特点与优势</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综合性强</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集饲料原料采购、配方设计、生产加工、销售及服务于一体，满足客户多元化需求。</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环保安全</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严格执行国家环保法规，确保生产过程中的废弃物、排放物达标处理，保障产品安全。</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高效节能</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采用先进的生产工艺和设备，降低能耗，提高生产效率。</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配方灵活</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根据不同动物种类、生长阶段及客户需求，提供个性化的饲料配方服务。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583" r="175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原料接收与清理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粉碎与配料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制粒与冷却</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打包与仓储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生产工艺流程及技术参数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对原料进行严格的质量把关，去除杂质和不合格品。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通过制粒机将饲料压制成颗粒状，提高饲料利用率；冷却后降低水分和温度，便于储存和运输。</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按照配方比例将各种原料进行粉碎、混合，确保饲料营养均衡。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对成品饲料进行计量、打包，并储存在干燥、通风的仓库中。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质量控制体系建立与实施</a:t>
              </a:r>
            </a:p>
          </p:txBody>
        </p:sp>
      </p:grpSp>
      <p:sp>
        <p:nvSpPr>
          <p:cNvPr id="41" name="TextBox 41"/>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设立专门的质量检验部门，对原料、半成品和成品进行严格的质量把关。</a:t>
            </a:r>
          </a:p>
        </p:txBody>
      </p:sp>
      <p:sp>
        <p:nvSpPr>
          <p:cNvPr id="42" name="TextBox 42"/>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开展质量培训和教育活动，提高员工的质量意识和技能水平。</a:t>
            </a:r>
          </a:p>
        </p:txBody>
      </p:sp>
      <p:sp>
        <p:nvSpPr>
          <p:cNvPr id="43" name="TextBox 43"/>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制定完善的质量管理制度和操作规程，明确各部门职责和权限。</a:t>
            </a:r>
          </a:p>
        </p:txBody>
      </p:sp>
      <p:sp>
        <p:nvSpPr>
          <p:cNvPr id="44" name="TextBox 44"/>
          <p:cNvSpPr txBox="1"/>
          <p:nvPr/>
        </p:nvSpPr>
        <p:spPr>
          <a:xfrm>
            <a:off x="7815038" y="1615818"/>
            <a:ext cx="2553340" cy="1269499"/>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定期对生产设备进行维护和保养，确保设备处于良好状态。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售后服务保障措施</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建立客户档案，了解客户需求和反馈意见，提供个性化的服务方案。</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定期对客户进行回访和满意度调查，及时改进服务质量和产品性能。</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设立售后服务热线，随时解答客户疑问和处理投诉。</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提供饲料使用技术指导和培训服务，帮助客户提高养殖效益。</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营销策略及推广方案</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0811" r="308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完善品牌形象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设计统一的品牌视觉识别系统，包括LOGO、宣传海报等，提升品牌整体形象。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确定品牌定位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明确饲料一体化产品的品牌定位，突出其高品质、高效益等特点。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制定品牌传播策略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通过线上线下相结合的方式，扩大品牌知名度和影响力。例如，利用社交媒体、行业展会等途径进行宣传推广。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品牌建设及宣传策略部署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拓展销售渠道</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积极开拓线上线下销售渠道，如电商平台、经销商等，提高产品覆盖面。</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寻求合作伙伴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与行业内具有影响力的企业建立合作关系，共同推广饲料一体化产品，实现互利共赢。</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加强渠道管理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建立完善的渠道管理制度，确保渠道稳定、有序发展。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渠道拓展及合作伙伴关系构建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根据市场需求、产品成本等因素，制定合理的价格体系，确保产品具有竞争力。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制定价格策略</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根据市场变化、原材料价格波动等因素，及时调整产品价格，保持市场竞争力。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建立价格调整机制</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加强对市场价格的监管，防止价格异常波动，维护市场秩序。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强化价格监管</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价格体系设置及调整机制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制定促销方案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根据活动主题和目标客户群体特点，制定具体的促销方案，包括活动时间、地点、参与方式等。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执行促销活动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按照促销方案有序执行活动，确保活动效果达到预期目标。同时，对活动效果进行评估和总结，为下一次活动提供参考。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策划促销活动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针对目标客户群体，策划具有吸引力的促销活动，如折扣、赠品等。</a:t>
            </a:r>
          </a:p>
        </p:txBody>
      </p:sp>
      <p:pic>
        <p:nvPicPr>
          <p:cNvPr id="10" name="Picture 10"/>
          <p:cNvPicPr>
            <a:picLocks noChangeAspect="1"/>
          </p:cNvPicPr>
          <p:nvPr/>
        </p:nvPicPr>
        <p:blipFill>
          <a:blip r:embed="rId2"/>
          <a:srcRect t="2490" b="2490"/>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促销活动规划及执行</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组织架构与团队介绍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负责制定公司战略方向、监督经营层执行、审批重大投资等决策。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董事会</a:t>
            </a:r>
          </a:p>
        </p:txBody>
      </p:sp>
      <p:pic>
        <p:nvPicPr>
          <p:cNvPr id="5" name="Picture 5"/>
          <p:cNvPicPr>
            <a:picLocks noChangeAspect="1"/>
          </p:cNvPicPr>
          <p:nvPr/>
        </p:nvPicPr>
        <p:blipFill>
          <a:blip r:embed="rId2"/>
          <a:srcRect l="15381" r="1538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负责公司日常运营管理，包括生产、销售、财务、人事等职能部门。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经营层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负责饲料产品的研发、技术创新及质量管理工作。</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技术研发部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公司组织架构设计及职责划分</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https://d.book118.com/915200240012011123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2024-09-26T18:17:31.443</cp:lastPrinted>
  <dcterms:created xsi:type="dcterms:W3CDTF">2024-09-26T10:17:31Z</dcterms:created>
  <dcterms:modified xsi:type="dcterms:W3CDTF">2024-09-26T10:17:33Z</dcterms:modified>
</cp:coreProperties>
</file>