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PVSUSS+HFWQIP+ArialMT"/>
      <p:regular r:id="rId18"/>
    </p:embeddedFont>
    <p:embeddedFont>
      <p:font typeface="DEQAJA+MS-UIGothic"/>
      <p:regular r:id="rId19"/>
    </p:embeddedFont>
    <p:embeddedFont>
      <p:font typeface="GPQFAU+HFTNPV+MicrosoftYaHei-Bold"/>
      <p:regular r:id="rId20"/>
    </p:embeddedFont>
    <p:embeddedFont>
      <p:font typeface="JKFCKC+IVNJUU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EDC20-CA70-4519-87B0-A597F846A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6DD51-1B2F-444F-A458-3581378B0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82978-FC4F-4831-AAE4-99509EB09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6564E-0217-471A-B0D9-8574AF139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DA51A8-5C85-4134-81C7-8B5A97CF3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BF2B8-48A1-4BD2-B9FF-6590C4B6D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ECEB4-A2D7-4CE8-9104-3F3097943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5B3E8-08A6-4945-9226-590636AE8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81BEC-41D4-4AB4-8089-3015B481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3E1C9-D695-40B7-89F4-2022C5C9C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85305-89C9-4241-B63E-8255EE01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0024201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VSUSS+HFWQIP+ArialMT"/>
                <a:cs typeface="PVSUSS+HFWQIP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439861" cy="29780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VSUSS+HFWQIP+ArialMT"/>
                <a:cs typeface="PVSUSS+HFWQIP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运行管理基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VSUSS+HFWQIP+ArialMT"/>
                <a:cs typeface="PVSUSS+HFWQIP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安全与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VSUSS+HFWQIP+ArialMT"/>
                <a:cs typeface="PVSUSS+HFWQIP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设备节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能与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保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VSUSS+HFWQIP+ArialMT"/>
                <a:cs typeface="PVSUSS+HFWQIP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智能化管理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VSUSS+HFWQIP+ArialMT"/>
                <a:cs typeface="PVSUSS+HFWQIP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3045FD"/>
                </a:solidFill>
                <a:latin typeface="DEQAJA+MS-UIGothic"/>
                <a:cs typeface="DEQAJA+MS-UIGothic"/>
              </a:rPr>
              <a:t>运行管理案例分析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EQAJA+MS-UIGothic"/>
                <a:cs typeface="DEQAJA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GPQFAU+HFTNPV+MicrosoftYaHei-Bold"/>
                <a:cs typeface="GPQFAU+HFTNPV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3800" spc="23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800" spc="27">
                <a:solidFill>
                  <a:srgbClr val="3045FD"/>
                </a:solidFill>
                <a:latin typeface="DEQAJA+MS-UIGothic"/>
                <a:cs typeface="DEQAJA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755638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的定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与分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于理解其运行原理和特性至关重要。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3045FD"/>
                </a:solidFill>
                <a:latin typeface="DEQAJA+MS-UIGothic"/>
                <a:cs typeface="DEQAJ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602853"/>
            <a:ext cx="810406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是指在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力系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中，用于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、分配、控制和保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。根据功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一次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和二次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。一次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主要涉及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送，如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变压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器等；二次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设备则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主要用于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、控制和保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一次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</a:t>
            </a:r>
          </a:p>
          <a:p>
            <a:pPr marL="2762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器、控制开关等。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54289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力系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中扮演着至关重要的角色，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于保障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力供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定性和安全性具有重要意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DEQAJA+MS-UIGothic"/>
                <a:cs typeface="DEQAJ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力系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成部分，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负责实现电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和分配。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力系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定运行依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于各种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的正常运行，一旦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故障，可能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力供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中断，影响社会生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和居民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生活。因此，保障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定性和可靠性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力系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的正常运行至关重要。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DEQAJA+MS-UIGothic"/>
                <a:cs typeface="DEQAJ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3086587"/>
            <a:ext cx="3746182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程是随着科技的不断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步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而演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的，从最早的机械式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代的智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能化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的性能和功能得到了极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大的提升。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16544" y="3086587"/>
            <a:ext cx="4074281" cy="38690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1604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程可以追溯到</a:t>
            </a:r>
            <a:r>
              <a:rPr sz="1350">
                <a:solidFill>
                  <a:srgbClr val="000000"/>
                </a:solidFill>
                <a:latin typeface="JKFCKC+IVNJUU+MicrosoftYaHei"/>
                <a:cs typeface="JKFCKC+IVNJUU+MicrosoftYaHei"/>
              </a:rPr>
              <a:t>19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初，</a:t>
            </a:r>
          </a:p>
          <a:p>
            <a:pPr marL="1714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随着工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革命的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起，人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开始使用机械式</a:t>
            </a:r>
          </a:p>
          <a:p>
            <a:pPr marL="17145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。随着科技的不断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步，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</a:p>
          <a:p>
            <a:pPr marL="313054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的性能和功能得到了极大的提升。</a:t>
            </a:r>
            <a:r>
              <a:rPr sz="1350">
                <a:solidFill>
                  <a:srgbClr val="000000"/>
                </a:solidFill>
                <a:latin typeface="JKFCKC+IVNJUU+MicrosoftYaHei"/>
                <a:cs typeface="JKFCKC+IVNJUU+MicrosoftYaHei"/>
              </a:rPr>
              <a:t>20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初，出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了交流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变压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器等关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，</a:t>
            </a:r>
          </a:p>
          <a:p>
            <a:pPr marL="17145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使得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和分配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得更加高效。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入</a:t>
            </a:r>
          </a:p>
          <a:p>
            <a:pPr marL="313054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FCKC+IVNJUU+MicrosoftYaHei"/>
                <a:cs typeface="JKFCKC+IVNJUU+MicrosoftYaHei"/>
              </a:rPr>
              <a:t>21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，随着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算机技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和控制理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的不</a:t>
            </a:r>
          </a:p>
          <a:p>
            <a:pPr marL="1714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向智能化、自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化和</a:t>
            </a:r>
          </a:p>
          <a:p>
            <a:pPr marL="1714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化方向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展，提高了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力系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的运行效</a:t>
            </a:r>
          </a:p>
          <a:p>
            <a:pPr marL="257175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率和安全性。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3800" spc="23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800" spc="25">
                <a:solidFill>
                  <a:srgbClr val="3045FD"/>
                </a:solidFill>
                <a:latin typeface="DEQAJA+MS-UIGothic"/>
                <a:cs typeface="DEQAJA+MS-UIGothic"/>
              </a:rPr>
              <a:t>运行管理基</a:t>
            </a:r>
            <a:r>
              <a:rPr sz="3800">
                <a:solidFill>
                  <a:srgbClr val="3045FD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运行管理的基本概念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PQFAU+HFTNPV+MicrosoftYaHei-Bold"/>
                <a:cs typeface="GPQFAU+HFTNP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PQFAU+HFTNPV+MicrosoftYaHei-Bold"/>
                <a:cs typeface="GPQFAU+HFTNP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PQFAU+HFTNPV+MicrosoftYaHei-Bold"/>
                <a:cs typeface="GPQFAU+HFTNP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DEQAJA+MS-UIGothic"/>
                <a:cs typeface="DEQAJA+MS-UIGothic"/>
              </a:rPr>
              <a:t>运行管理定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DEQAJA+MS-UIGothic"/>
                <a:cs typeface="DEQAJA+MS-UIGothic"/>
              </a:rPr>
              <a:t>运行管理的目的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DEQAJA+MS-UIGothic"/>
                <a:cs typeface="DEQAJA+MS-UIGothic"/>
              </a:rPr>
              <a:t>运行管理的内容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运行管理是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运行活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挥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和控制的一系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列管理活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安全、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、高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效地运行，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供可靠的保障。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运行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划的制定、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程的制定、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备维护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保养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划的制定等。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运行管理的目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与任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DEQAJA+MS-UIGothic"/>
                <a:cs typeface="DEQAJA+MS-UIGothic"/>
              </a:rPr>
              <a:t>目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5880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安全、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定、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高效地运行，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提供可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靠的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力保障。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DEQAJA+MS-UIGothic"/>
                <a:cs typeface="DEQAJA+MS-UIGothic"/>
              </a:rPr>
              <a:t>任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运行管理制度和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的操作、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修，及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故障和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患，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EQAJA+MS-UIGothic"/>
                <a:cs typeface="DEQAJA+MS-UIGothic"/>
              </a:rPr>
              <a:t>运行效率和管理水平。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运行管理的原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DEQAJA+MS-UIGothic"/>
                <a:cs typeface="DEQAJA+MS-UIGothic"/>
              </a:rPr>
              <a:t>原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30653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科学管理、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主、安全第一。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DEQAJA+MS-UIGothic"/>
                <a:cs typeface="DEQAJA+MS-UIGothic"/>
              </a:rPr>
              <a:t>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制定完善的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运行管理制度和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程，建立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账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和档案管理系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，推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行状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态监测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修，加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和管理。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3800" spc="23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800" spc="25">
                <a:solidFill>
                  <a:srgbClr val="3045FD"/>
                </a:solidFill>
                <a:latin typeface="DEQAJA+MS-UIGothic"/>
                <a:cs typeface="DEQAJA+MS-UIGothic"/>
              </a:rPr>
              <a:t>安全与</a:t>
            </a: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的安全操作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DEQAJA+MS-UIGothic"/>
                <a:cs typeface="DEQAJA+MS-UIGothic"/>
              </a:rPr>
              <a:t>操作前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DEQAJA+MS-UIGothic"/>
                <a:cs typeface="DEQAJA+MS-UIGothic"/>
              </a:rPr>
              <a:t>断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3045FD"/>
                </a:solidFill>
                <a:latin typeface="DEQAJA+MS-UIGothic"/>
                <a:cs typeface="DEQAJA+MS-UIGothic"/>
              </a:rPr>
              <a:t>操作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DEQAJA+MS-UIGothic"/>
                <a:cs typeface="DEQAJA+MS-UIGothic"/>
              </a:rPr>
              <a:t>定期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在操作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是否正常，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源是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否安全，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围环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境是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否符合安全要求。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在操作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设备时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先切断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源，确保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于安全状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设备应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包括清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滑、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以确保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EQAJA+MS-UIGothic"/>
                <a:cs typeface="DEQAJA+MS-UIGothic"/>
              </a:rPr>
              <a:t>正常运行。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气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的日常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3045FD"/>
                </a:solidFill>
                <a:latin typeface="DEQAJA+MS-UIGothic"/>
                <a:cs typeface="DEQAJA+MS-UIGothic"/>
              </a:rPr>
              <a:t>与保养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EQAJA+MS-UIGothic"/>
                <a:cs typeface="DEQAJA+MS-UIGothic"/>
              </a:rPr>
              <a:t>日常清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EQAJA+MS-UIGothic"/>
                <a:cs typeface="DEQAJA+MS-UIGothic"/>
              </a:rPr>
              <a:t>保养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FFFDFD"/>
                </a:solidFill>
                <a:latin typeface="DEQAJA+MS-UIGothic"/>
                <a:cs typeface="DEQAJA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设备应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保持清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，定期清理灰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物，防止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故障。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制定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的保养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划，按照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行保养，保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证设备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的性能和寿命。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EQAJA+MS-UIGothic"/>
                <a:cs typeface="DEQAJA+MS-UIGothic"/>
              </a:rPr>
              <a:t>定期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电线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、开关等，确保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完好无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DEQAJA+MS-UIGothic"/>
                <a:cs typeface="DEQAJ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https://d.book118.com/915200242010011114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PVSUSS+HFWQIP+ArialMT</vt:lpstr>
      <vt:lpstr>Times New Roman</vt:lpstr>
      <vt:lpstr>SimSun</vt:lpstr>
      <vt:lpstr>DEQAJA+MS-UIGothic</vt:lpstr>
      <vt:lpstr>GPQFAU+HFTNPV+MicrosoftYaHei-Bold</vt:lpstr>
      <vt:lpstr>JKFCKC+IVNJUU+MicrosoftYaHei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2024-09-20T23:50:16.236</cp:lastPrinted>
  <dcterms:created xsi:type="dcterms:W3CDTF">2024-09-20T15:50:16Z</dcterms:created>
  <dcterms:modified xsi:type="dcterms:W3CDTF">2024-09-20T15:50:17Z</dcterms:modified>
</cp:coreProperties>
</file>