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59E03-0753-4532-9D1C-CE6B58914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3FFE1-69A2-474C-A0D9-59EC79300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82CCC-8A7F-438C-9A09-789B2251D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E1D62-C8DC-43F8-AC70-0D88D4C38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BF63D2-123A-4653-97FF-B0BB57496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41BB76-13EB-46B2-BD94-44762A697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67422E-6D3A-4811-8315-C38AE47D3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4DDAC-9492-4C2B-B9ED-63AEAE2CE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00E79-CA9E-4C3A-833E-F2071ABE4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B021F-3558-4E43-A176-69371DD49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7342A-ACB6-4080-8A3B-60C46B53D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02033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护理素质与角色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护理素质概述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护理素质与角色的关系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提升护理素质的方法与途径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护理素质与角色的未来发展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护理素质概述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护理素质是指护理人员在职业活动中表现出来的综合品质，包括职业知识、技能、态度、行为等方面。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护理素质是护理人员履行职责的基础，也是提高护理质量和保障患者安全的重要保障。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护理素质的定义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具备良好护理素质的护理人员能够更好地满足患者的需求，提高护理服务质量，提升患者满意度。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护理素质是保障患者安全的重要基础，具备良好护理素质的护理人员能够更好地防范和应对护理风险，减少医疗事故和纠纷。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具备良好护理素质的护理人员更容易获得职业晋升和职业发展机会，提高职业竞争力。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护理素质的重要性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护理人员应具备丰富的专业知识和技能，包括医学基础知识、护理操作技能、急救技能等。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护理人员需要具备良好的沟通能力，能够与患者及其家属进行有效的交流和沟通，了解患者需求，提供有效的指导和帮助。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护理工作需要团队合作，护理人员应具备良好的团队协作能力，能够与医生、护士及其他医疗工作者密切配合，共同完成患者的诊疗和护理工作。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护理人员应具备强烈的责任心和爱心，能够关心患者、体贴患者，为患者提供温暖、细致的护理服务。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护理人员应具备良好的自我管理能力，能够合理安排工作和生活，保持良好的身心状态，为患者提供高质量的护理服务。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责任心与爱心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护理素质的构成要素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护理人员的角色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护理人员需要为患者提供全面的照顾，包括日常生活的照顾、病情观察、治疗配合等。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根据患者的病情和需求，制定个性化的护理计划，确保患者得到科学、合理的护理。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向患者及家属传授疾病相关知识、健康生活方式和注意事项，提高患者的自我管理和预防能力。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照顾者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护理人员需要向患者及家属传授疾病相关知识、健康生活方式和注意事项，提高患者的自我管理和预防能力。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通过开展健康教育活动、提供教育资料等方式，向患者及家属普及健康知识，帮助他们建立正确的健康观念。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对患者及家属进行相关技能培训，如伤口护理、导管维护等，帮助他们掌握必要的护理技能。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与医疗团队成员建立良好的沟通与合作关系，共同制定治疗方案和护理计划，确保患者得到最佳的医疗服务。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护理人员需要与医生、药师、营养师等医疗团队成员密切配合，确保患者得到全面、连贯的医疗服务。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患者转运与交接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负责患者的转运和交接工作，确保患者安全、顺利地完成诊疗过程。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患者权益维护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关注患者的权益和需求，为患者争取合理的权益和资源，如医疗费用减免、医疗纠纷处理等。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定期开展患者满意度调查，了解患者的需求和意见，及时反馈给相关部门，促进医疗服务质量的持续改进。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代言人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护理人员需要关注患者的权益和需求，为患者争取合理的权益和资源。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724" b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代言人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护理素质与角色的关系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https://d.book118.com/915202033020011121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2024-09-23T22:09:37.238</cp:lastPrinted>
  <dcterms:created xsi:type="dcterms:W3CDTF">2024-09-23T14:09:37Z</dcterms:created>
  <dcterms:modified xsi:type="dcterms:W3CDTF">2024-09-23T14:09:39Z</dcterms:modified>
</cp:coreProperties>
</file>