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443D2-DEB9-4F53-9200-47D7FA92B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8E4D9-BAA6-4DA4-8F85-DA7ABDC83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5267-8E9B-4664-AE34-E7AF79C7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12B4B-7449-4730-9AD0-8A05A0A3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7E0CB-5CB1-45D8-B866-651736AA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90E44-3658-427F-B19A-0258521D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03476-7331-4D06-A972-99C3396A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D6D80-CCCB-4976-BCBD-B44019CD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18684-271C-4DAA-B9E7-5BBC405B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451EB-0DAF-47C9-B4CC-804E1D9F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46C04-4DE0-4A68-9688-CE8810FE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03310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设备维保的鉴定与评价准则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设备维保鉴定标准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设备维保评价准则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设备维保技术要求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设备维保鉴定标准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设备性能鉴定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评估设备的性能是否符合预期，包括设备的效率、精度、可靠性等。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检查设备在使用过程中性能是否出现退化，以及退化的程度和速度。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根据设备性能鉴定结果，制定相应的提升方案，提高设备的性能指标。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设备性能鉴定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设备运行状态监测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通过各种传感器和监测系统，实时监测设备的运行状态。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异常状态识别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及时发现设备的异常状态，如振动、温度、压力等异常变化。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故障诊断与预测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根据设备运行状态数据，进行故障诊断和预测，提前预警可能出现的故障。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设备运行状态鉴定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检查设备是否具备必要的安全防护措施，如过载保护、短路保护等。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评估设备在使用过程中可能产生的危险因素，如机械伤害、电气伤害等。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根据设备安全性鉴定结果，制定相应的安全操作规程，确保操作人员的人身安全。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设备安全性鉴定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设备维保评价准则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评估设备维护成本是否合理，包括维护人员工资、材料费用、设备折旧等。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分析设备维护成本是否在预算范围内，并采取措施降低不必要的维护成本。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评估设备维护成本对生产效率和经济效益的影响，以确定是否需要进行优化。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设备维护成本评价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评估设备维修周期是否合理，是否能够及时恢复设备正常运行。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169" r="231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9" r="169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05" r="154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分析维修人员的技能水平是否满足维修需求，以提高维修效率。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评估维修流程是否合理，是否存在不必要的环节，以提高维修效率。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设备维修效率评价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评估设备设计寿命和实际使用寿命的符合程度，以确定设备是否需要更新或替换。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使用寿命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分析设备维护保养是否得当，以延长设备使用寿命。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评估设备故障率是否在合理范围内，以判断设备使用寿命的可靠性。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设备使用寿命评价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设备故障诊断与处理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通过观察、检测和诊断设备，确定故障的原因和位置。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根据诊断结果，采取相应的措施修复设备，恢复其正常功能。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按照预定的时间间隔对设备进行检查，确保其正常运行。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采取预防措施，如更换磨损部件、清洁和润滑等，以降低设备故障的风险。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设备预防性维护计划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https://d.book118.com/915203310120011123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2024-09-27T03:12:54.132</cp:lastPrinted>
  <dcterms:created xsi:type="dcterms:W3CDTF">2024-09-26T19:12:54Z</dcterms:created>
  <dcterms:modified xsi:type="dcterms:W3CDTF">2024-09-26T19:12:56Z</dcterms:modified>
</cp:coreProperties>
</file>