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CDA1D-EFA2-46C1-BFCB-E52040601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E40AE-6308-4096-B8E1-1390A37AF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BE7D7-064C-4FBC-8A49-A76CA4F78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7D903-B15F-4163-8C72-0B33D6F14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8EBC9-C2C0-42DF-93FE-C587789EA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B7429-F4C9-4DAB-90DC-25FEA9D6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5D605-93AE-407E-B66D-51B0FD643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8C62D-C767-4694-B055-BD17A20D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AC128-4AE2-4777-ACFB-9251A16EE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5BA0F-8993-4CF8-B553-5665F500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EA520-FE01-4BB3-AEC1-FD964C984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04020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基本体系概述及典型案例分析\n## 1. 《民法典》的基本体系框架\n### 1.1 《民法典》的编纂背景与历程\n### 1.2 《民法典》的组成部分及主要内容\n### 1.3 《民法典》的基本结构与逻辑体系\n## 2. 《民法典》的基本原则与理念\n### 2.1 《民法典》的基本原则概述\n### 2.2 《民法典》的公平与正义理念\n### 2.3 《民法典》的自由与平等理念\n## 3. 《民法典》的物权制度\n### 3.1 物权制度的基本原理与概念\n### 3.2 不动产与动产的区分及其权利设定\n### 3.3 物权的保护方法与纠纷解决途径\n## 4. 《民法典》的债权制度\n### 4.1 债权制度的基本原理与概念\n### 4.2 合同的订立、变更与解除\n### 4.3 侵权行为的类型与民事责任承担\n## 5. 《民法典》的亲属制度\n### 5.1 亲属制度的基本原理与概念\n### 5.2 婚姻家庭关系及其权利义务\n### 5.3 亲属关系的终止与财产分割\n## 6. 《民法典》的继承制度\n### 6.1 继承制度的基本原理与概念\n### 6.2 遗产的继承与分配\n### 6.3 继承纠纷的解决途径与法律适用\n## 7. 《民法典》的典型案例分析\n### 7.1 物权纠纷案例分析与启示\n### 7.2 债权纠纷案例分析与启示\n### 7.3 亲属关系纠纷案例分析与启示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《民法典》基本体系概述及典型案例分析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《民法典》的基本体系框架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73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4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5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77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《民法典》的编纂背景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改革开放以来，随着社会经济的快速发展，民事法律关系日益复杂   -原有的民事法律规范存在不完备、不一致等问题，需要编纂一部综合性民法典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《民法典》的编纂历程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1954年，第一次起草民法典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1962年，第二次起草民法典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1978年，第三次起草民法典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2014年，第四次起草民法典，分为总则、物权、合同、人格权、婚姻家庭、继承、侵权责任等七编</a:t>
                </a:r>
                <a:endParaRPr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《民法典》的编纂背景与历程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《民法典》的组成部分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总则编：规定民事活动的基本原则和一般规则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物权编：规定物权的设立、变更、转让和消灭等法律制度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合同编：规定合同的订立、变更、解除、履行、保证、违约责任等法律制度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人格权编：规定人格权的种类、内容、行使和保护等法律制度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婚姻家庭编：规定婚姻家庭关系的基本原则和具体制度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继承编：规定继承制度的基本原则和具体规则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侵权责任编：规定侵权行为的种类、责任承担、免责事由等法律制度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《民法典》的主要内容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规定民事主体、民事权利、民事义务、民事责任等基本内容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规定物权、合同、人格权、婚姻家庭、继承、侵权责任等民事法律关系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规定民事活动的原则、规则和程序</a:t>
            </a:r>
            <a:endParaRPr/>
          </a:p>
        </p:txBody>
      </p: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《民法典》的组成部分及主要内容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《民法典》的基本结构与逻辑体系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《民法典》的基本结构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采用总分总结构，总则编规定基本原则和一般规则，各分编规定具体制度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各分编之间具有内在逻辑联系，形成完整的民事法律体系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《民法典》的逻辑体系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以民事权利为核心，围绕民事权利的设立、行使、保护展开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以民事主体为基础，规定民事主体的地位、权利和义务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以民事活动为原则，规定民事活动的原则、规则和程序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《民法典》的基本原则与理念</a:t>
            </a:r>
            <a:endParaRPr/>
          </a:p>
        </p:txBody>
      </p:sp>
      <p:sp>
        <p:nvSpPr>
          <p:cNvPr id="30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0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《民法典》的基本原则概述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1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平等原则：民事主体在民事活动中地位平等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自愿原则：民事主体在民事活动中意思自治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公平原则：民事主体在民事活动中权利义务公平分配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诚信原则：民事主体在民事活动中遵守诚实信用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公序良俗原则：民事主体在民事活动中遵守公共秩序和善良风俗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环保原则：民事主体在民事活动中保护生态环境</a:t>
            </a:r>
            <a:endParaRPr/>
          </a:p>
        </p:txBody>
      </p:sp>
      <p:pic>
        <p:nvPicPr>
          <p:cNvPr id="31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endParaRPr/>
              </a:p>
            </p:txBody>
          </p:sp>
          <p:sp>
            <p:nvSpPr>
              <p:cNvPr id="3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民事主体在民事活动中权利义务公平分配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体现在合同、侵权、婚姻家庭等领域的具体制度中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正义理念</a:t>
                </a:r>
                <a:endParaRPr/>
              </a:p>
            </p:txBody>
          </p:sp>
          <p:sp>
            <p:nvSpPr>
              <p:cNvPr id="3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强调民事活动的公正性和合理性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体现在审判、仲裁等司法活动中的公正性要求</a:t>
                </a:r>
                <a:endParaRPr/>
              </a:p>
            </p:txBody>
          </p:sp>
          <p:sp>
            <p:nvSpPr>
              <p:cNvPr id="3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《民法典》的公平与正义理念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《民法典》的自由与平等理念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自由理念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民事主体在民事活动中意思自治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体现在合同、人格权等领域的具体制度中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民事主体在民事活动中地位平等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体现在物权、婚姻家庭等领域的具体制度中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《民法典》的物权制度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物权制度的基本原理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规定物权的设立、变更、转让和消灭等法律制度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保护民事主体的物权和利益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物权的概念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权利人依法对特定的物享有直接支配和排他性的权利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包括所有权、用益物权和担保物权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物权制度的基本原理与概念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不动产与动产的区分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不动产：土地及其定着物，如房屋、建筑物等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动产：可以移动且不损害经济用途和经济价值的物品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权利设定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不动产：设立、变更、转让和消灭的权利，需要依法登记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动产：设立、变更、转让和消灭的权利，一般通过交付或者占有即可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不动产与动产的区分及其权利设定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物权的保护方法与纠纷解决途径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物权的保护方法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行使物权请求权，要求他人停止侵害、排除妨碍、消除危险等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行使赔偿请求权，要求他人承担侵权损害赔偿责任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纠纷解决途径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诉讼解决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《民法典》的债权制度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债权制度的基本原理与概念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债权制度的基本原理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规定债的发生原因、履行、变更、转让和消灭等法律制度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保护民事主体的债权和利益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债权的概念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债权人享有的要求债务人履行特定义务的权利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包括合同债权、侵权债权等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https://d.book118.com/915204020212011111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《民法典》基本体系概述及典型案例分析</vt:lpstr>
      <vt:lpstr> 《民法典》的基本体系框架</vt:lpstr>
      <vt:lpstr>PowerPoint Presentation</vt:lpstr>
      <vt:lpstr>PowerPoint Presentation</vt:lpstr>
      <vt:lpstr>PowerPoint Presentation</vt:lpstr>
      <vt:lpstr> 《民法典》的基本原则与理念</vt:lpstr>
      <vt:lpstr>PowerPoint Presentation</vt:lpstr>
      <vt:lpstr>PowerPoint Presentation</vt:lpstr>
      <vt:lpstr>PowerPoint Presentation</vt:lpstr>
      <vt:lpstr> 《民法典》的物权制度</vt:lpstr>
      <vt:lpstr>PowerPoint Presentation</vt:lpstr>
      <vt:lpstr>PowerPoint Presentation</vt:lpstr>
      <vt:lpstr>PowerPoint Presentation</vt:lpstr>
      <vt:lpstr> 《民法典》的债权制度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2024-09-17T09:37:40.758</cp:lastPrinted>
  <dcterms:created xsi:type="dcterms:W3CDTF">2024-09-17T01:37:40Z</dcterms:created>
  <dcterms:modified xsi:type="dcterms:W3CDTF">2024-09-17T01:37:42Z</dcterms:modified>
</cp:coreProperties>
</file>