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2A431-44E0-4319-B6B9-A926B7843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D93D7-F42A-497F-80B1-031003AD5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98CF7-886E-4763-B708-E795932EC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4C923-C172-45A9-9829-1B2C3FA95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57DC69-24D9-4EC1-B580-67022B6C4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3D3F2E-9149-4421-9FCF-8950F8DE9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767F38-AB67-4F22-AFD2-BAE6E6BD2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47629-6FAB-4A11-8D10-E64A0475D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DEC3D-2459-4301-80DC-DB917BFB0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3E57E-E5E8-4F84-8C80-727B88755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49F58-F4D4-49D1-B41F-9E9925D50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10132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讲51车床夹具52铣床夹具分析课件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51车床夹具介绍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52铣床夹具介绍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51车床夹具与52铣床夹具的比较分析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夹具设计中的注意事项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夹具的发展趋势和未来展望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51车床夹具介绍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51车床夹具在设计上注重高精度，以确保工件加工的准确性和一致性。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夹具结构坚固，能够承受较大的切削力，确保加工过程的稳定性。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夹具设计灵活，方便根据不同工件进行调整，提高生产效率。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易于调整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夹具能够快速定位和固定工件，减少辅助时间，提高加工效率。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高效加工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51车床夹具的特点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0002" b="1000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51车床夹具的种类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适用于小批量、简单的工件加工，结构简单，成本较低。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适用于中等批量、中等复杂度的工件加工，可组合成不同的夹具结构。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根据特定工件和加工需求定制的夹具，具有高度适应性。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集成传感器和控制系统，能够实现自动化调整和加工监控。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简易夹具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组合夹具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定制夹具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智能夹具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用于发动机、传动系统等关键部件的高精度加工。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汽车制造业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用于飞机和航天器的精密零件加工，要求高精度和稳定性。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用于大型齿轮、轴类零件的加工，需要承受较大的切削力。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重型机械制造业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用于制造高精度仪表和光学元件，要求夹具具有高稳定性和高精度。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精密仪器制造业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51车床夹具的应用场景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52铣床夹具介绍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52铣床夹具的特点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高精度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52铣床夹具具有高精度的定位和夹持能力，能够确保工件在加工过程中的稳定性和准确性。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高效加工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能够显著提高加工效率，减少辅助时间，降低生产成本。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广泛适用性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适用于各种不同类型的铣床，可适配不同尺寸和形状的工件。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易于操作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设计简洁，操作方便，可快速安装和调整。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这类夹具结构简单，刚性好，使用方便，适用于单件和小批量生产。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固定式铣床夹具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回转式铣床夹具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自定心铣床夹具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联动式铣床夹具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可绕固定轴回转，适用于加工圆环形、环形和带状等复杂工件。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具有自动定心和夹紧机构，能够快速、准确地定心和夹持工件。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可同时对多个表面进行加工，提高加工效率和加工精度。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52铣床夹具的种类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广泛应用于各种机械零件的加工制造，如齿轮、轴、箱体等。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机械制造业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用于汽车发动机、变速器和底盘等关键零部件的加工。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汽车制造业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用于飞机和航天器的精密零部件制造，如发动机叶片、机身框架等。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用于制造各种模具，如注塑模、压铸模等。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模具制造业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52铣床夹具的应用场景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51车床夹具与52铣床夹具的比较分析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结构简单，主要由固定座、夹紧机构和定位机构组成。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52铣床夹具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适用于平面、槽类、孔类等复杂零件的加工，定位精度高。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51车床夹具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适用于轴类零件的加工，能够实现快速装夹和定位。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结构较为复杂，通常包括底座、夹具体、定位元件、夹紧元件和传动装置等部分。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结构特点比较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https://d.book118.com/915210132032011040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2024-08-31T01:30:27.721</cp:lastPrinted>
  <dcterms:created xsi:type="dcterms:W3CDTF">2024-08-30T17:30:27Z</dcterms:created>
  <dcterms:modified xsi:type="dcterms:W3CDTF">2024-08-30T17:30:29Z</dcterms:modified>
</cp:coreProperties>
</file>