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17943-53A0-4339-9FDF-B1BE2F21D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E4758-8B60-4CD0-A1F0-7C7FF2F04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07FE9-C91D-4511-BA93-8DF3DC6DF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7C81D-05E3-4BD0-BB4F-9E9207C1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2CDBF1-70FF-4B91-9AB0-B9590953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3A76FC-C733-4B2D-A8BA-3B1C17B7F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332F0-E094-4B0B-B97B-4AF452D04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E2E72-7F30-4360-9E45-7ADEE0BF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64534-2FEE-499A-8AFE-7ED1B1D1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69473-A4AB-4AD7-B08E-B93ED61D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E85B1-7E0A-4855-BE95-596DB9E48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110220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《极管三极管》ppt课件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晶体三极管参数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晶体三极管与场效应管的比较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晶体三极管定义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它利用电子和空穴的流动来实现电流放大功能，是电子电路中的基础元件之一。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晶体三极管是一种半导体器件，由三个半导体区域构成，分别是发射区、基区和集电区。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晶体三极管结构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晶体三极管由三个半导体区域构成，它们之间由两个PN结隔开。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晶体三极管的外形和结构多种多样，常见的有NPN型和PNP型。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58" r="16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根据结构和工作原理，晶体三极管可以分为硅管和锗管，以及NPN型和PNP型。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根据用途和特性，晶体三极管可以分为低频管、高频管、功率管和开关管等类型。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晶体三极管分类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电流放大是晶体三极管的核心工作原理，通过控制基极电流实现对集电极和发射极电流的控制，实现电流的放大。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晶体三极管由三个半导体组成，通过控制基极电流，使得集电极和发射极之间的电流得到放大，从而实现信号的放大。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电流放大原理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电流传输特性描述了晶体三极管中各电极电流之间的关系，以及与外部电压之间的关系。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晶体三极管的电流传输特性表现为基极电流、集电极电流和发射极电流之间的比例关系，以及这些电流与外部电压之间的关系。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电流传输特性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特性曲线是描述晶体三极管性能的重要工具，通过特性曲线可以观察到晶体三极管的各项性能参数。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曲线包括输入特性曲线和输出特性曲线，输入特性曲线描述了基极电压与基极电流之间的关系，输出特性曲线描述了集电极电流与集电极电压之间的关系。通过特性曲线可以观察到晶体三极管的开启电压、最大最小电流等参数，从而评估其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特性曲线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晶体三极管参数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包括集电极直流电流IC（Collector DC Current）、发射极直流电流IE（Emitter DC Current）和基极直流电流IB（Base DC Current）。这些参数用于描述晶体三极管在静态工作点下的电流性能。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直流电流参数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包括共基极交流电流Icbo（Common-Base AC Current）、共发射极交流电流Iceo（Common-Emitter AC Current）和共基极放大倍数hFE（Common-Base Amplification Factor）。这些参数用于描述晶体三极管在交流工作状态下的电流性能。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交流电流参数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电流参数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电压参数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包括集电极-基极直流电压VCB（Collector-Base DC Voltage）、基极-发射极直流电压VBE（Base-Emitter DC Voltage）和集电极-发射极直流电压VCE（Collector-Emitter DC Voltage）。这些参数用于描述晶体三极管在静态工作点下的电压性能。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直流电压参数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包括集电极-基极交流电压VCB'（Collector-Base AC Voltage）、基极-发射极交流电压VBE'（Base-Emitter AC Voltage）和集电极-发射极交流电压VCE'（Collector-Emitter AC Voltage）。这些参数用于描述晶体三极管在交流工作状态下的电压性能。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交流电压参数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https://d.book118.com/915211022021011043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2024-09-04T16:43:00.448</cp:lastPrinted>
  <dcterms:created xsi:type="dcterms:W3CDTF">2024-09-04T08:43:00Z</dcterms:created>
  <dcterms:modified xsi:type="dcterms:W3CDTF">2024-09-04T08:43:02Z</dcterms:modified>
</cp:coreProperties>
</file>