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31443-242C-4B76-9F6B-87D717CC3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8759D-4649-47E1-9AA4-C27697494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5D9E3-E035-4B24-95E7-B4F29A731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E496B-073E-4326-8ACE-0AE9231FA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6E243D-23C8-4E02-9E0B-7C9C77984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879028-508D-4925-A143-3214FEBA1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8BC82B-4964-4182-8877-98AE534FA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BB168-44E6-4103-8BF1-458698605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A09D1-9B3B-42FB-B66E-81868BFE0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B837D-D2D2-4291-AF2D-AC68A9CF7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C03CA-E623-45DC-81DB-E6944AE8D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1102403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管理培训课件\n## 1.安全管理的基本概念与重要性\n### 1.1什么是安全管理及目标\n### 1.2安全管理的重要性及意义\n### 1.3安全管理的应用场景与范围\n## 2.安全管理的基本原则与方法\n### 2.1安全管理的基本原则\n### 2.2常用的安全管理方法\n### 2.3安全管理方法的适用场景\n## 3.安全事故的预防与应对策略\n### 3.1安全事故的原因分析与预防\n### 3.2安全事故的应对策略与措施\n### 3.3安全事故的教训与改进\n## 4.安全管理体系的建立与完善\n### 4.1安全管理体系的基本构成\n### 4.2安全管理体系的建立与实施\n### 4.3安全管理体系的持续改进与优化\n## 5.安全管理培训的组织与实施\n### 5.1安全管理培训的需求分析\n### 5.2安全管理培训的计划与组织\n### 5.3安全管理培训的效果评估与改进\n## 6.安全管理实践案例分析\n### 6.1成功的安全管理实践案例分享\n### 6.2安全管理实践中的问题与解决方案\n### 6.3安全管理实践的未来趋势与展望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安全管理培训课件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0728" y="1272759"/>
            <a:ext cx="330539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9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安全管理的基本概念与重要性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什么是安全管理及目标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安全管理是指通过对生产过程中的人身安全、设备安全、产品安全等方面的管理，确保生产活动的顺利进行，防止事故发生的一种管理活动。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人身安全：包括员工在工作过程中的人身安全，防止意外伤害、职业病等。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设备安全：确保生产设备、设施的安全运行，防止设备故障、火灾等事故。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产品安全：保证产品质量，防止产品缺陷、变质等造成的安全隐患。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安全管理的目标：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防止生产事故的发生，保障员工的生命财产安全。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提高生产效率，降低生产成本，提高企业经济效益。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增强企业的社会责任感，提升企业的品牌形象。</a:t>
            </a:r>
            <a:endParaRPr/>
          </a:p>
        </p:txBody>
      </p:sp>
      <p:cxnSp>
        <p:nvCxnSpPr>
          <p:cNvPr id="17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人身安全是企业发展的基石，只有保障员工的安全，才能为企业提供稳定的劳动力。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设备安全是企业生产的基础，设备故障可能导致生产中断，影响企业经济效益。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产品安全是企业竞争力的体现，产品质量不合格可能损害消费者权益，影响企业声誉。</a:t>
                </a:r>
                <a:endParaRPr/>
              </a:p>
            </p:txBody>
          </p:sp>
          <p:sp>
            <p:nvSpPr>
              <p:cNvPr id="18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安全管理的重要性：</a:t>
                </a:r>
                <a:endParaRPr/>
              </a:p>
            </p:txBody>
          </p:sp>
          <p:sp>
            <p:nvSpPr>
              <p:cNvPr id="18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提高企业的安全管理水平，降低事故发生率，保障员工的生命财产安全。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促进企业安全生产，提高生产效率，降低生产成本，提高企业经济效益。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增强企业的社会责任感，提升企业的品牌形象，为企业的长远发展奠定基础。</a:t>
                </a:r>
                <a:endParaRPr/>
              </a:p>
            </p:txBody>
          </p:sp>
          <p:sp>
            <p:nvSpPr>
              <p:cNvPr id="19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安全管理的意义：</a:t>
                </a:r>
                <a:endParaRPr/>
              </a:p>
            </p:txBody>
          </p:sp>
          <p:sp>
            <p:nvSpPr>
              <p:cNvPr id="19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安全管理的重要性及意义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安全管理的应用场景：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工业生产领域：如石油化工、电力、冶金、建筑等行业。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交通运输领域：如道路运输、水上运输、航空运输等行业。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服务业领域：如餐饮、旅游、医疗、教育等行业。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安全管理的范围：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人身安全管理：包括员工培训、安全防护措施、应急预案等。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设备安全管理：包括设备采购、安装、运行、维护、报废等全过程管理。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产品安全管理：包括原材料采购、生产过程控制、产品检测、售后服务等。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安全管理的应用场景与范围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安全管理的基本原则与方法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安全管理的基本原则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7" name="组合 21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218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预防为主原则：通过加强安全管理，预防事故的发生，减少事故损失。</a:t>
                </a:r>
                <a:endParaRPr/>
              </a:p>
            </p:txBody>
          </p:sp>
          <p:cxnSp>
            <p:nvCxnSpPr>
              <p:cNvPr id="222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3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6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全面管理原则：对生产过程中的各个环节进行安全管理，确保生产活动的顺利进行。</a:t>
                </a:r>
                <a:endParaRPr/>
              </a:p>
            </p:txBody>
          </p:sp>
        </p:grpSp>
        <p:grpSp>
          <p:nvGrpSpPr>
            <p:cNvPr id="228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1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动态管理原则：根据生产过程中实际情况，不断调整安全管理措施，提高安全管理效果。</a:t>
                </a:r>
                <a:endParaRPr/>
              </a:p>
            </p:txBody>
          </p:sp>
        </p:grpSp>
        <p:grpSp>
          <p:nvGrpSpPr>
            <p:cNvPr id="233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6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责任制原则：明确安全管理职责，建立健全安全管理制度，确保安全管理工作的落实。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组合 23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40" name="组合 239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安全教育培训：提高员工的安全意识和安全技能，预防事故发生。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2" name="组合 241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安全检查与隐患排查：定期对生产现场进行安全检查，发现并消除安全隐患。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组合 243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应急预案制定与演练：制定应急预案，提高应对突发事故的能力。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245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安全奖惩制度：通过奖励和惩罚，激励员工遵守安全管理制度，提高安全管理效果。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常用的安全管理方法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51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52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53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54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55" name="组合 25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56" name="组合 255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5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安全教育培训：适用于提高员工安全意识，预防事故发生。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257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5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安全检查与隐患排查：适用于发现并消除生产现场的安全隐患，确保生产安全。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0" name="组合 259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6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应急预案制定与演练：适用于应对突发事故，减少事故损失。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261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63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安全奖惩制度：适用于激励员工遵守安全管理制度，提高安全管理效果。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安全管理方法的适用场景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安全事故的预防与应对策略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安全事故的原因分析与预防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组合 1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事故原因分析：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人为因素：员工安全意识不足、操作失误、违反安全规定等。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设备因素：设备老化、故障、维护不到位等。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环境因素：工作环境恶劣、安全防护措施不到位等。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加强员工安全培训，提高员工安全意识。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定期检查设备，确保设备正常运行。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改善工作环境，加强安全防护措施。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应对策略：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快速响应：事故发生后，立即启动应急预案，组织救援。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信息公开：及时公布事故信息，避免恐慌情绪蔓延。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后续处理：对事故进行调查分析，追究责任，采取措施防止类似事故发生。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应对措施：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救援措施：组织救援人员，提供救援物资，保障员工生命安全。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防护措施：对事故现场进行封锁，防止事故扩大。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事故调查：成立事故调查组，对事故原因进行深入调查。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安全事故的应对策略与措施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安全事故的教训与改进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组合 4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组合 4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事故教训：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分析事故原因，总结经验教训，防止类似事故发生。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加强安全管理，提高安全管理水平。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提高员工安全意识，加强安全培训。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组合 4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改进措施：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修订完善安全管理制度，加强安全管理。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加强对员工的安全培训，提高员工的安全意识和操作技能。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定期检查设备，确保设备正常运行，消除安全隐患。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https://d.book118.com/915211024034011111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安全管理培训课件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2024-09-16T21:05:26.232</cp:lastPrinted>
  <dcterms:created xsi:type="dcterms:W3CDTF">2024-09-16T13:05:26Z</dcterms:created>
  <dcterms:modified xsi:type="dcterms:W3CDTF">2024-09-16T13:05:28Z</dcterms:modified>
</cp:coreProperties>
</file>