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F55DB0-740D-4E0F-A412-86D24CB3E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4C3A5C-0925-4DBD-B1A6-D0C948887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688E41-FD6E-43E9-AC3F-67F600E9A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04727B-AAB9-4804-8FB6-833A1FE212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147151-7DA3-4DB6-86DD-67E059D31B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DA6E12-4C74-4E2A-AEF0-4BA559668F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D17221-D32B-4CB9-8E92-0A590E5AB9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926C94-DBA0-45EB-AEA6-05C080B204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99000B-F034-4268-942B-D70A3AE40A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30A8ED-C3C0-41FE-A162-779BA9467E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C85501-8200-4B56-B85A-F77D4DFD5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5211340220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绩效管理的关联性与一体化管理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绩效管理的关联性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一体化管理的概念与优势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绩效管理与一体化管理的实践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绩效管理与一体化管理的挑战与对策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通过绩效管理，提高员工和团队的工作效率，进而提升组织整体绩效。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提升组织绩效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适应市场变化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激发员工潜力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随着市场竞争的加剧，企业需要不断调整和优化自身的管理体系，以适应市场变化并抓住机遇。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通过绩效管理，激发员工的积极性和创造力，促进员工个人发展和企业目标的共同实现。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绩效管理的概念、目的和意义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阐述绩效管理的定义、目的以及对企业的重要性和意义。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详细介绍绩效管理的流程，包括目标设定、计划制定、执行监控、考核评价等环节，以及常用的绩效管理方法，如关键绩效指标（KPI）、平衡计分卡（BSC）等。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分析绩效管理与企业战略之间的联系，探讨如何将绩效管理融入企业战略之中，以支持企业战略的实现。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探讨企业在实施绩效管理过程中可能遇到的挑战和问题，提出相应的解决方案和应对策略。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绩效管理的流程和方法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绩效管理与企业战略的关系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绩效管理的挑战与解决方案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绩效管理的关联性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与组织战略的关联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战略目标转化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绩效管理将组织的战略目标转化为具体的、可衡量的绩效指标，确保员工个人和团队的努力与组织战略保持一致。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战略执行监控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通过绩效管理，组织可以实时跟踪和评估战略目标的执行情况，及时发现和纠正偏差，确保战略的有效实施。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战略调整反馈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绩效管理为组织提供关于战略执行效果的反馈信息，为战略的调整和优化提供依据。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绩效管理为人才选拔提供客观依据，通过绩效评估结果识别高绩效员工，为组织的招聘、选拔和晋升提供参考。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人才选拔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基于绩效评估结果，组织可以识别员工的培训和发展需求，制定个性化的培训计划和职业发展规划。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培训与发展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绩效管理与薪酬体系紧密相连，通过绩效评估结果确定员工的薪酬水平和奖金分配，激励员工创造更高的绩效。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薪酬与激励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与人力资源管理的关联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效率提升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通过设定合理的绩效指标和目标值，引导员工关注业务流程的效率提升，提高组织的整体运营效率。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绩效管理通过对业务流程的监控和评估，发现流程中的瓶颈和问题，推动流程的优化和改进。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绩效管理强调跨部门、跨岗位的协同合作，促进组织内部各部门之间的沟通和协作，确保业务流程的顺畅进行。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381" r="15381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与业务流程的关联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一体化管理的概念与优势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一体化管理的定义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一体化管理强调整体性和系统性，追求组织内外资源的优化配置和高效利用。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一体化管理是指将组织内各个部门、环节和要素进行有机整合，形成一个协同高效、相互关联的管理体系。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一体化管理为绩效管理提供了更加全面和系统的视角，促进了绩效管理的深入实施和持续改进。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绩效管理的结果可以为一体化管理提供反馈和依据，帮助组织不断完善和优化一体化管理体系。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3612" r="1361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19078" b="19078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绩效管理是一体化管理的重要组成部分，通过对组织和个人绩效的评估和管理，推动组织目标的实现。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一体化管理与绩效管理的关系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https://d.book118.com/915211340220011101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2024-09-10T02:47:18.571</cp:lastPrinted>
  <dcterms:created xsi:type="dcterms:W3CDTF">2024-09-09T18:47:18Z</dcterms:created>
  <dcterms:modified xsi:type="dcterms:W3CDTF">2024-09-09T18:47:20Z</dcterms:modified>
</cp:coreProperties>
</file>